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Lst>
  <p:sldIdLst>
    <p:sldId id="256" r:id="rId2"/>
    <p:sldId id="258" r:id="rId3"/>
    <p:sldId id="260" r:id="rId4"/>
    <p:sldId id="257" r:id="rId5"/>
    <p:sldId id="259"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4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BB9D4D-0EAD-4D54-8377-2334D5664A91}" type="doc">
      <dgm:prSet loTypeId="urn:microsoft.com/office/officeart/2005/8/layout/lProcess1" loCatId="process" qsTypeId="urn:microsoft.com/office/officeart/2005/8/quickstyle/simple2" qsCatId="simple" csTypeId="urn:microsoft.com/office/officeart/2005/8/colors/colorful1" csCatId="colorful" phldr="1"/>
      <dgm:spPr/>
      <dgm:t>
        <a:bodyPr/>
        <a:lstStyle/>
        <a:p>
          <a:endParaRPr lang="en-GB"/>
        </a:p>
      </dgm:t>
    </dgm:pt>
    <dgm:pt modelId="{D3E01418-6EA9-49C1-AA56-A9B7E4DF89EF}">
      <dgm:prSet phldrT="[Text]"/>
      <dgm:spPr/>
      <dgm:t>
        <a:bodyPr/>
        <a:lstStyle/>
        <a:p>
          <a:r>
            <a:rPr lang="en-ZA" dirty="0"/>
            <a:t>Urine</a:t>
          </a:r>
          <a:endParaRPr lang="en-GB" dirty="0"/>
        </a:p>
      </dgm:t>
    </dgm:pt>
    <dgm:pt modelId="{1E3EDE32-0D6B-442D-BED1-D1CC3ED6CD8C}" type="parTrans" cxnId="{00D86484-E78D-4C44-B4A1-2A309D7553F8}">
      <dgm:prSet/>
      <dgm:spPr/>
      <dgm:t>
        <a:bodyPr/>
        <a:lstStyle/>
        <a:p>
          <a:endParaRPr lang="en-GB"/>
        </a:p>
      </dgm:t>
    </dgm:pt>
    <dgm:pt modelId="{0FFFD8A4-F5F1-45E3-901C-32733E20EF4C}" type="sibTrans" cxnId="{00D86484-E78D-4C44-B4A1-2A309D7553F8}">
      <dgm:prSet/>
      <dgm:spPr/>
      <dgm:t>
        <a:bodyPr/>
        <a:lstStyle/>
        <a:p>
          <a:endParaRPr lang="en-GB"/>
        </a:p>
      </dgm:t>
    </dgm:pt>
    <dgm:pt modelId="{FEF6FC5C-54DE-428A-83D0-A1EE31DB6026}">
      <dgm:prSet phldrT="[Text]"/>
      <dgm:spPr/>
      <dgm:t>
        <a:bodyPr/>
        <a:lstStyle/>
        <a:p>
          <a:r>
            <a:rPr lang="en-ZA" dirty="0"/>
            <a:t>Filter </a:t>
          </a:r>
          <a:endParaRPr lang="en-GB" dirty="0"/>
        </a:p>
      </dgm:t>
    </dgm:pt>
    <dgm:pt modelId="{437A14F4-F967-4469-A21A-F20CFD45EE46}" type="parTrans" cxnId="{948DBD75-C955-46DA-AD82-1F2FC6F6F133}">
      <dgm:prSet/>
      <dgm:spPr/>
      <dgm:t>
        <a:bodyPr/>
        <a:lstStyle/>
        <a:p>
          <a:endParaRPr lang="en-GB"/>
        </a:p>
      </dgm:t>
    </dgm:pt>
    <dgm:pt modelId="{3E31F6CB-CD1A-4D7B-880D-B8D209F23639}" type="sibTrans" cxnId="{948DBD75-C955-46DA-AD82-1F2FC6F6F133}">
      <dgm:prSet/>
      <dgm:spPr/>
      <dgm:t>
        <a:bodyPr/>
        <a:lstStyle/>
        <a:p>
          <a:endParaRPr lang="en-GB"/>
        </a:p>
      </dgm:t>
    </dgm:pt>
    <dgm:pt modelId="{E4237756-3182-4EE4-B441-B1D715F6BC3C}">
      <dgm:prSet phldrT="[Text]" custT="1"/>
      <dgm:spPr/>
      <dgm:t>
        <a:bodyPr/>
        <a:lstStyle/>
        <a:p>
          <a:r>
            <a:rPr lang="en-ZA" sz="1300" dirty="0"/>
            <a:t>5x </a:t>
          </a:r>
          <a:r>
            <a:rPr lang="en-ZA" sz="1300" dirty="0" err="1"/>
            <a:t>Dlution</a:t>
          </a:r>
          <a:r>
            <a:rPr lang="en-ZA" sz="1300" dirty="0"/>
            <a:t> + IS</a:t>
          </a:r>
        </a:p>
        <a:p>
          <a:r>
            <a:rPr lang="en-GB" sz="1200" dirty="0">
              <a:solidFill>
                <a:srgbClr val="0070C0"/>
              </a:solidFill>
            </a:rPr>
            <a:t>(200uL sample + 800uL H2O) </a:t>
          </a:r>
        </a:p>
      </dgm:t>
    </dgm:pt>
    <dgm:pt modelId="{9AC1E1A3-E002-4FAB-97F5-40305A4077A7}" type="parTrans" cxnId="{9AC0186E-C658-445E-A6DF-F9F23CDE33C6}">
      <dgm:prSet/>
      <dgm:spPr/>
      <dgm:t>
        <a:bodyPr/>
        <a:lstStyle/>
        <a:p>
          <a:endParaRPr lang="en-GB"/>
        </a:p>
      </dgm:t>
    </dgm:pt>
    <dgm:pt modelId="{65A22FFE-7BA4-46EA-B3CF-1271CADF7A2A}" type="sibTrans" cxnId="{9AC0186E-C658-445E-A6DF-F9F23CDE33C6}">
      <dgm:prSet/>
      <dgm:spPr/>
      <dgm:t>
        <a:bodyPr/>
        <a:lstStyle/>
        <a:p>
          <a:endParaRPr lang="en-GB"/>
        </a:p>
      </dgm:t>
    </dgm:pt>
    <dgm:pt modelId="{19BE5F7E-EE8C-48EC-A7DB-5E0ECC6AE25D}">
      <dgm:prSet phldrT="[Text]"/>
      <dgm:spPr/>
      <dgm:t>
        <a:bodyPr/>
        <a:lstStyle/>
        <a:p>
          <a:r>
            <a:rPr lang="en-ZA" dirty="0"/>
            <a:t>Plasma</a:t>
          </a:r>
          <a:endParaRPr lang="en-GB" dirty="0"/>
        </a:p>
      </dgm:t>
    </dgm:pt>
    <dgm:pt modelId="{2777C1F1-17EE-4721-892D-7A6C9FCF20C2}" type="parTrans" cxnId="{CA776BE4-349F-4257-B2CB-129BECF5FA04}">
      <dgm:prSet/>
      <dgm:spPr/>
      <dgm:t>
        <a:bodyPr/>
        <a:lstStyle/>
        <a:p>
          <a:endParaRPr lang="en-GB"/>
        </a:p>
      </dgm:t>
    </dgm:pt>
    <dgm:pt modelId="{ABA6F340-B792-44A6-80DE-30301081E027}" type="sibTrans" cxnId="{CA776BE4-349F-4257-B2CB-129BECF5FA04}">
      <dgm:prSet/>
      <dgm:spPr/>
      <dgm:t>
        <a:bodyPr/>
        <a:lstStyle/>
        <a:p>
          <a:endParaRPr lang="en-GB"/>
        </a:p>
      </dgm:t>
    </dgm:pt>
    <dgm:pt modelId="{6A9A284B-DA6C-4B59-AA3A-FBE54283C643}">
      <dgm:prSet phldrT="[Text]"/>
      <dgm:spPr/>
      <dgm:t>
        <a:bodyPr/>
        <a:lstStyle/>
        <a:p>
          <a:r>
            <a:rPr lang="en-ZA" dirty="0"/>
            <a:t>Filter</a:t>
          </a:r>
          <a:endParaRPr lang="en-GB" dirty="0"/>
        </a:p>
      </dgm:t>
    </dgm:pt>
    <dgm:pt modelId="{D6930A9A-1E1C-47AC-933F-102EE88DDFBA}" type="parTrans" cxnId="{068E3C97-8F76-4E4C-A483-1508B20FFFD4}">
      <dgm:prSet/>
      <dgm:spPr/>
      <dgm:t>
        <a:bodyPr/>
        <a:lstStyle/>
        <a:p>
          <a:endParaRPr lang="en-GB"/>
        </a:p>
      </dgm:t>
    </dgm:pt>
    <dgm:pt modelId="{42D855EF-36AF-4029-A672-15EE383CD5B8}" type="sibTrans" cxnId="{068E3C97-8F76-4E4C-A483-1508B20FFFD4}">
      <dgm:prSet/>
      <dgm:spPr/>
      <dgm:t>
        <a:bodyPr/>
        <a:lstStyle/>
        <a:p>
          <a:endParaRPr lang="en-GB"/>
        </a:p>
      </dgm:t>
    </dgm:pt>
    <dgm:pt modelId="{0BC3DE7E-D512-432B-8CEA-A01157736AC2}">
      <dgm:prSet phldrT="[Text]"/>
      <dgm:spPr/>
      <dgm:t>
        <a:bodyPr/>
        <a:lstStyle/>
        <a:p>
          <a:r>
            <a:rPr lang="en-ZA" dirty="0"/>
            <a:t>5x dilution +IS</a:t>
          </a:r>
        </a:p>
        <a:p>
          <a:r>
            <a:rPr lang="en-GB" dirty="0">
              <a:solidFill>
                <a:srgbClr val="0070C0"/>
              </a:solidFill>
            </a:rPr>
            <a:t>(200uL sample + 800uL H2O) </a:t>
          </a:r>
          <a:endParaRPr lang="en-GB" dirty="0"/>
        </a:p>
      </dgm:t>
    </dgm:pt>
    <dgm:pt modelId="{8A0797A5-4CDE-431A-825A-0A73F2610ED0}" type="parTrans" cxnId="{D5AD38CF-C145-4E2E-A61E-230CF49CCE06}">
      <dgm:prSet/>
      <dgm:spPr/>
      <dgm:t>
        <a:bodyPr/>
        <a:lstStyle/>
        <a:p>
          <a:endParaRPr lang="en-GB"/>
        </a:p>
      </dgm:t>
    </dgm:pt>
    <dgm:pt modelId="{07D7A3E2-3549-4377-B77E-11978DF3A450}" type="sibTrans" cxnId="{D5AD38CF-C145-4E2E-A61E-230CF49CCE06}">
      <dgm:prSet/>
      <dgm:spPr/>
      <dgm:t>
        <a:bodyPr/>
        <a:lstStyle/>
        <a:p>
          <a:endParaRPr lang="en-GB"/>
        </a:p>
      </dgm:t>
    </dgm:pt>
    <dgm:pt modelId="{CCF1F70B-5104-4F3E-8118-FCB4FE4E7FB2}">
      <dgm:prSet/>
      <dgm:spPr/>
      <dgm:t>
        <a:bodyPr/>
        <a:lstStyle/>
        <a:p>
          <a:r>
            <a:rPr lang="en-ZA" dirty="0"/>
            <a:t>Beverage</a:t>
          </a:r>
          <a:endParaRPr lang="en-GB" dirty="0"/>
        </a:p>
      </dgm:t>
    </dgm:pt>
    <dgm:pt modelId="{08CB781B-5085-4166-B0C8-428B24D20F2A}" type="parTrans" cxnId="{22E00412-B9F0-46D8-9DC8-60A82DC4E113}">
      <dgm:prSet/>
      <dgm:spPr/>
      <dgm:t>
        <a:bodyPr/>
        <a:lstStyle/>
        <a:p>
          <a:endParaRPr lang="en-GB"/>
        </a:p>
      </dgm:t>
    </dgm:pt>
    <dgm:pt modelId="{112CB60E-06F9-40AB-8015-D0062C3A7781}" type="sibTrans" cxnId="{22E00412-B9F0-46D8-9DC8-60A82DC4E113}">
      <dgm:prSet/>
      <dgm:spPr/>
      <dgm:t>
        <a:bodyPr/>
        <a:lstStyle/>
        <a:p>
          <a:endParaRPr lang="en-GB"/>
        </a:p>
      </dgm:t>
    </dgm:pt>
    <dgm:pt modelId="{22BCB4AA-8A0F-4503-BB5A-5BC6FA5BEF3C}">
      <dgm:prSet/>
      <dgm:spPr/>
      <dgm:t>
        <a:bodyPr/>
        <a:lstStyle/>
        <a:p>
          <a:r>
            <a:rPr lang="en-ZA" dirty="0"/>
            <a:t>Filter</a:t>
          </a:r>
          <a:endParaRPr lang="en-GB" dirty="0"/>
        </a:p>
      </dgm:t>
    </dgm:pt>
    <dgm:pt modelId="{174C33E0-65F9-4CA5-BF11-755733B7830B}" type="parTrans" cxnId="{BA33987A-85B0-47F7-8ADA-9E33D82CE6CD}">
      <dgm:prSet/>
      <dgm:spPr/>
      <dgm:t>
        <a:bodyPr/>
        <a:lstStyle/>
        <a:p>
          <a:endParaRPr lang="en-GB"/>
        </a:p>
      </dgm:t>
    </dgm:pt>
    <dgm:pt modelId="{63C760E1-90F0-4D6B-8691-DF6252DCB925}" type="sibTrans" cxnId="{BA33987A-85B0-47F7-8ADA-9E33D82CE6CD}">
      <dgm:prSet/>
      <dgm:spPr/>
      <dgm:t>
        <a:bodyPr/>
        <a:lstStyle/>
        <a:p>
          <a:endParaRPr lang="en-GB"/>
        </a:p>
      </dgm:t>
    </dgm:pt>
    <dgm:pt modelId="{3ACB0B5F-9532-4961-B2AE-570F15633702}">
      <dgm:prSet/>
      <dgm:spPr/>
      <dgm:t>
        <a:bodyPr/>
        <a:lstStyle/>
        <a:p>
          <a:r>
            <a:rPr lang="en-ZA" dirty="0"/>
            <a:t>25x Dilution +IS</a:t>
          </a:r>
        </a:p>
        <a:p>
          <a:r>
            <a:rPr lang="en-ZA" dirty="0">
              <a:solidFill>
                <a:schemeClr val="accent5">
                  <a:lumMod val="60000"/>
                  <a:lumOff val="40000"/>
                </a:schemeClr>
              </a:solidFill>
              <a:sym typeface="Wingdings" panose="05000000000000000000" pitchFamily="2" charset="2"/>
            </a:rPr>
            <a:t>40 </a:t>
          </a:r>
          <a:r>
            <a:rPr lang="pl-PL" dirty="0">
              <a:solidFill>
                <a:schemeClr val="accent5">
                  <a:lumMod val="60000"/>
                  <a:lumOff val="40000"/>
                </a:schemeClr>
              </a:solidFill>
              <a:sym typeface="Wingdings" panose="05000000000000000000" pitchFamily="2" charset="2"/>
            </a:rPr>
            <a:t>uL sample + </a:t>
          </a:r>
          <a:r>
            <a:rPr lang="en-ZA" dirty="0">
              <a:solidFill>
                <a:schemeClr val="accent5">
                  <a:lumMod val="60000"/>
                  <a:lumOff val="40000"/>
                </a:schemeClr>
              </a:solidFill>
              <a:sym typeface="Wingdings" panose="05000000000000000000" pitchFamily="2" charset="2"/>
            </a:rPr>
            <a:t>960</a:t>
          </a:r>
          <a:r>
            <a:rPr lang="pl-PL" dirty="0">
              <a:solidFill>
                <a:schemeClr val="accent5">
                  <a:lumMod val="60000"/>
                  <a:lumOff val="40000"/>
                </a:schemeClr>
              </a:solidFill>
              <a:sym typeface="Wingdings" panose="05000000000000000000" pitchFamily="2" charset="2"/>
            </a:rPr>
            <a:t>uL H</a:t>
          </a:r>
          <a:r>
            <a:rPr lang="pl-PL" baseline="-25000" dirty="0">
              <a:solidFill>
                <a:schemeClr val="accent5">
                  <a:lumMod val="60000"/>
                  <a:lumOff val="40000"/>
                </a:schemeClr>
              </a:solidFill>
              <a:sym typeface="Wingdings" panose="05000000000000000000" pitchFamily="2" charset="2"/>
            </a:rPr>
            <a:t>2</a:t>
          </a:r>
          <a:r>
            <a:rPr lang="pl-PL" dirty="0">
              <a:solidFill>
                <a:schemeClr val="accent5">
                  <a:lumMod val="60000"/>
                  <a:lumOff val="40000"/>
                </a:schemeClr>
              </a:solidFill>
              <a:sym typeface="Wingdings" panose="05000000000000000000" pitchFamily="2" charset="2"/>
            </a:rPr>
            <a:t>O </a:t>
          </a:r>
          <a:endParaRPr lang="en-GB" dirty="0"/>
        </a:p>
      </dgm:t>
    </dgm:pt>
    <dgm:pt modelId="{0D4AD46E-1DA3-4B4F-A0A1-986BC363D0F1}" type="parTrans" cxnId="{6617E666-0BFA-44BE-BDF2-545BB40D6E90}">
      <dgm:prSet/>
      <dgm:spPr/>
      <dgm:t>
        <a:bodyPr/>
        <a:lstStyle/>
        <a:p>
          <a:endParaRPr lang="en-GB"/>
        </a:p>
      </dgm:t>
    </dgm:pt>
    <dgm:pt modelId="{2AD2DA37-D899-4BDE-B8DF-C8778C745D6B}" type="sibTrans" cxnId="{6617E666-0BFA-44BE-BDF2-545BB40D6E90}">
      <dgm:prSet/>
      <dgm:spPr/>
      <dgm:t>
        <a:bodyPr/>
        <a:lstStyle/>
        <a:p>
          <a:endParaRPr lang="en-GB"/>
        </a:p>
      </dgm:t>
    </dgm:pt>
    <dgm:pt modelId="{D95AC076-DCC5-4520-B528-4AD35DC028F6}" type="pres">
      <dgm:prSet presAssocID="{6EBB9D4D-0EAD-4D54-8377-2334D5664A91}" presName="Name0" presStyleCnt="0">
        <dgm:presLayoutVars>
          <dgm:dir/>
          <dgm:animLvl val="lvl"/>
          <dgm:resizeHandles val="exact"/>
        </dgm:presLayoutVars>
      </dgm:prSet>
      <dgm:spPr/>
    </dgm:pt>
    <dgm:pt modelId="{2182ED53-0A4D-4876-A12C-DE3D4F9FFC51}" type="pres">
      <dgm:prSet presAssocID="{D3E01418-6EA9-49C1-AA56-A9B7E4DF89EF}" presName="vertFlow" presStyleCnt="0"/>
      <dgm:spPr/>
    </dgm:pt>
    <dgm:pt modelId="{457FD37D-0F76-4EE7-8445-A179BBCB6518}" type="pres">
      <dgm:prSet presAssocID="{D3E01418-6EA9-49C1-AA56-A9B7E4DF89EF}" presName="header" presStyleLbl="node1" presStyleIdx="0" presStyleCnt="3"/>
      <dgm:spPr/>
    </dgm:pt>
    <dgm:pt modelId="{BC0B564B-0D71-415A-ABD8-498D9F9781FD}" type="pres">
      <dgm:prSet presAssocID="{437A14F4-F967-4469-A21A-F20CFD45EE46}" presName="parTrans" presStyleLbl="sibTrans2D1" presStyleIdx="0" presStyleCnt="6"/>
      <dgm:spPr/>
    </dgm:pt>
    <dgm:pt modelId="{747E78D4-68B9-4B85-8A28-07496BEA0C6D}" type="pres">
      <dgm:prSet presAssocID="{FEF6FC5C-54DE-428A-83D0-A1EE31DB6026}" presName="child" presStyleLbl="alignAccFollowNode1" presStyleIdx="0" presStyleCnt="6">
        <dgm:presLayoutVars>
          <dgm:chMax val="0"/>
          <dgm:bulletEnabled val="1"/>
        </dgm:presLayoutVars>
      </dgm:prSet>
      <dgm:spPr/>
    </dgm:pt>
    <dgm:pt modelId="{F3588C98-A7C8-48E7-AD34-9C70C21E464F}" type="pres">
      <dgm:prSet presAssocID="{3E31F6CB-CD1A-4D7B-880D-B8D209F23639}" presName="sibTrans" presStyleLbl="sibTrans2D1" presStyleIdx="1" presStyleCnt="6"/>
      <dgm:spPr/>
    </dgm:pt>
    <dgm:pt modelId="{262D55A7-E3DF-4481-9EF9-064725F19928}" type="pres">
      <dgm:prSet presAssocID="{E4237756-3182-4EE4-B441-B1D715F6BC3C}" presName="child" presStyleLbl="alignAccFollowNode1" presStyleIdx="1" presStyleCnt="6">
        <dgm:presLayoutVars>
          <dgm:chMax val="0"/>
          <dgm:bulletEnabled val="1"/>
        </dgm:presLayoutVars>
      </dgm:prSet>
      <dgm:spPr/>
    </dgm:pt>
    <dgm:pt modelId="{F823BCB3-648F-4212-9A60-17E048683473}" type="pres">
      <dgm:prSet presAssocID="{D3E01418-6EA9-49C1-AA56-A9B7E4DF89EF}" presName="hSp" presStyleCnt="0"/>
      <dgm:spPr/>
    </dgm:pt>
    <dgm:pt modelId="{F614C67B-C292-495B-BF0D-C999F12354A8}" type="pres">
      <dgm:prSet presAssocID="{19BE5F7E-EE8C-48EC-A7DB-5E0ECC6AE25D}" presName="vertFlow" presStyleCnt="0"/>
      <dgm:spPr/>
    </dgm:pt>
    <dgm:pt modelId="{87058095-6CDF-42F5-A8E6-6D3C754CE1B7}" type="pres">
      <dgm:prSet presAssocID="{19BE5F7E-EE8C-48EC-A7DB-5E0ECC6AE25D}" presName="header" presStyleLbl="node1" presStyleIdx="1" presStyleCnt="3"/>
      <dgm:spPr/>
    </dgm:pt>
    <dgm:pt modelId="{D39E288B-5C65-4A66-B241-855B477A62E6}" type="pres">
      <dgm:prSet presAssocID="{D6930A9A-1E1C-47AC-933F-102EE88DDFBA}" presName="parTrans" presStyleLbl="sibTrans2D1" presStyleIdx="2" presStyleCnt="6"/>
      <dgm:spPr/>
    </dgm:pt>
    <dgm:pt modelId="{D11190C0-1571-4F8C-811A-4C0AF9908328}" type="pres">
      <dgm:prSet presAssocID="{6A9A284B-DA6C-4B59-AA3A-FBE54283C643}" presName="child" presStyleLbl="alignAccFollowNode1" presStyleIdx="2" presStyleCnt="6">
        <dgm:presLayoutVars>
          <dgm:chMax val="0"/>
          <dgm:bulletEnabled val="1"/>
        </dgm:presLayoutVars>
      </dgm:prSet>
      <dgm:spPr/>
    </dgm:pt>
    <dgm:pt modelId="{A6D920ED-9CB5-4A89-B508-FB28CF5020D5}" type="pres">
      <dgm:prSet presAssocID="{42D855EF-36AF-4029-A672-15EE383CD5B8}" presName="sibTrans" presStyleLbl="sibTrans2D1" presStyleIdx="3" presStyleCnt="6"/>
      <dgm:spPr/>
    </dgm:pt>
    <dgm:pt modelId="{0B69BDF8-42C4-43CA-BDAB-979A10652339}" type="pres">
      <dgm:prSet presAssocID="{0BC3DE7E-D512-432B-8CEA-A01157736AC2}" presName="child" presStyleLbl="alignAccFollowNode1" presStyleIdx="3" presStyleCnt="6">
        <dgm:presLayoutVars>
          <dgm:chMax val="0"/>
          <dgm:bulletEnabled val="1"/>
        </dgm:presLayoutVars>
      </dgm:prSet>
      <dgm:spPr/>
    </dgm:pt>
    <dgm:pt modelId="{2F7056D4-9461-4730-BFCB-AA8E5A43FCEC}" type="pres">
      <dgm:prSet presAssocID="{19BE5F7E-EE8C-48EC-A7DB-5E0ECC6AE25D}" presName="hSp" presStyleCnt="0"/>
      <dgm:spPr/>
    </dgm:pt>
    <dgm:pt modelId="{2CD86ECD-9F7D-4223-B80F-C6877C700F7B}" type="pres">
      <dgm:prSet presAssocID="{CCF1F70B-5104-4F3E-8118-FCB4FE4E7FB2}" presName="vertFlow" presStyleCnt="0"/>
      <dgm:spPr/>
    </dgm:pt>
    <dgm:pt modelId="{5838A4EE-66BB-41C0-80FE-708EB8D1704B}" type="pres">
      <dgm:prSet presAssocID="{CCF1F70B-5104-4F3E-8118-FCB4FE4E7FB2}" presName="header" presStyleLbl="node1" presStyleIdx="2" presStyleCnt="3"/>
      <dgm:spPr/>
    </dgm:pt>
    <dgm:pt modelId="{6E9CD16F-E78F-4B80-8857-9CE8C4B572D1}" type="pres">
      <dgm:prSet presAssocID="{174C33E0-65F9-4CA5-BF11-755733B7830B}" presName="parTrans" presStyleLbl="sibTrans2D1" presStyleIdx="4" presStyleCnt="6"/>
      <dgm:spPr/>
    </dgm:pt>
    <dgm:pt modelId="{B3B047D0-90A6-4018-97F5-59BCD20CE58B}" type="pres">
      <dgm:prSet presAssocID="{22BCB4AA-8A0F-4503-BB5A-5BC6FA5BEF3C}" presName="child" presStyleLbl="alignAccFollowNode1" presStyleIdx="4" presStyleCnt="6">
        <dgm:presLayoutVars>
          <dgm:chMax val="0"/>
          <dgm:bulletEnabled val="1"/>
        </dgm:presLayoutVars>
      </dgm:prSet>
      <dgm:spPr/>
    </dgm:pt>
    <dgm:pt modelId="{2708A5EB-5C65-4003-ACDE-E54D60496CA4}" type="pres">
      <dgm:prSet presAssocID="{63C760E1-90F0-4D6B-8691-DF6252DCB925}" presName="sibTrans" presStyleLbl="sibTrans2D1" presStyleIdx="5" presStyleCnt="6"/>
      <dgm:spPr/>
    </dgm:pt>
    <dgm:pt modelId="{CA73B8C7-5837-4554-B6E1-C40F22CE7197}" type="pres">
      <dgm:prSet presAssocID="{3ACB0B5F-9532-4961-B2AE-570F15633702}" presName="child" presStyleLbl="alignAccFollowNode1" presStyleIdx="5" presStyleCnt="6">
        <dgm:presLayoutVars>
          <dgm:chMax val="0"/>
          <dgm:bulletEnabled val="1"/>
        </dgm:presLayoutVars>
      </dgm:prSet>
      <dgm:spPr/>
    </dgm:pt>
  </dgm:ptLst>
  <dgm:cxnLst>
    <dgm:cxn modelId="{8ED71510-9F6E-4D5F-AFC8-AD1A708981B8}" type="presOf" srcId="{42D855EF-36AF-4029-A672-15EE383CD5B8}" destId="{A6D920ED-9CB5-4A89-B508-FB28CF5020D5}" srcOrd="0" destOrd="0" presId="urn:microsoft.com/office/officeart/2005/8/layout/lProcess1"/>
    <dgm:cxn modelId="{22E00412-B9F0-46D8-9DC8-60A82DC4E113}" srcId="{6EBB9D4D-0EAD-4D54-8377-2334D5664A91}" destId="{CCF1F70B-5104-4F3E-8118-FCB4FE4E7FB2}" srcOrd="2" destOrd="0" parTransId="{08CB781B-5085-4166-B0C8-428B24D20F2A}" sibTransId="{112CB60E-06F9-40AB-8015-D0062C3A7781}"/>
    <dgm:cxn modelId="{7A1F0B14-EA8A-438A-9293-DE1D208FF0AA}" type="presOf" srcId="{174C33E0-65F9-4CA5-BF11-755733B7830B}" destId="{6E9CD16F-E78F-4B80-8857-9CE8C4B572D1}" srcOrd="0" destOrd="0" presId="urn:microsoft.com/office/officeart/2005/8/layout/lProcess1"/>
    <dgm:cxn modelId="{447CE83D-0A00-4E85-8E61-F680FBCB9314}" type="presOf" srcId="{E4237756-3182-4EE4-B441-B1D715F6BC3C}" destId="{262D55A7-E3DF-4481-9EF9-064725F19928}" srcOrd="0" destOrd="0" presId="urn:microsoft.com/office/officeart/2005/8/layout/lProcess1"/>
    <dgm:cxn modelId="{BCAD685F-B000-466D-A5FE-B626D36103D4}" type="presOf" srcId="{22BCB4AA-8A0F-4503-BB5A-5BC6FA5BEF3C}" destId="{B3B047D0-90A6-4018-97F5-59BCD20CE58B}" srcOrd="0" destOrd="0" presId="urn:microsoft.com/office/officeart/2005/8/layout/lProcess1"/>
    <dgm:cxn modelId="{6617E666-0BFA-44BE-BDF2-545BB40D6E90}" srcId="{CCF1F70B-5104-4F3E-8118-FCB4FE4E7FB2}" destId="{3ACB0B5F-9532-4961-B2AE-570F15633702}" srcOrd="1" destOrd="0" parTransId="{0D4AD46E-1DA3-4B4F-A0A1-986BC363D0F1}" sibTransId="{2AD2DA37-D899-4BDE-B8DF-C8778C745D6B}"/>
    <dgm:cxn modelId="{9AC0186E-C658-445E-A6DF-F9F23CDE33C6}" srcId="{D3E01418-6EA9-49C1-AA56-A9B7E4DF89EF}" destId="{E4237756-3182-4EE4-B441-B1D715F6BC3C}" srcOrd="1" destOrd="0" parTransId="{9AC1E1A3-E002-4FAB-97F5-40305A4077A7}" sibTransId="{65A22FFE-7BA4-46EA-B3CF-1271CADF7A2A}"/>
    <dgm:cxn modelId="{948DBD75-C955-46DA-AD82-1F2FC6F6F133}" srcId="{D3E01418-6EA9-49C1-AA56-A9B7E4DF89EF}" destId="{FEF6FC5C-54DE-428A-83D0-A1EE31DB6026}" srcOrd="0" destOrd="0" parTransId="{437A14F4-F967-4469-A21A-F20CFD45EE46}" sibTransId="{3E31F6CB-CD1A-4D7B-880D-B8D209F23639}"/>
    <dgm:cxn modelId="{592B4858-224B-4D99-A31A-545554DC2833}" type="presOf" srcId="{D3E01418-6EA9-49C1-AA56-A9B7E4DF89EF}" destId="{457FD37D-0F76-4EE7-8445-A179BBCB6518}" srcOrd="0" destOrd="0" presId="urn:microsoft.com/office/officeart/2005/8/layout/lProcess1"/>
    <dgm:cxn modelId="{BA33987A-85B0-47F7-8ADA-9E33D82CE6CD}" srcId="{CCF1F70B-5104-4F3E-8118-FCB4FE4E7FB2}" destId="{22BCB4AA-8A0F-4503-BB5A-5BC6FA5BEF3C}" srcOrd="0" destOrd="0" parTransId="{174C33E0-65F9-4CA5-BF11-755733B7830B}" sibTransId="{63C760E1-90F0-4D6B-8691-DF6252DCB925}"/>
    <dgm:cxn modelId="{B9B6597B-CFCF-4959-A44C-FD53B6181832}" type="presOf" srcId="{6A9A284B-DA6C-4B59-AA3A-FBE54283C643}" destId="{D11190C0-1571-4F8C-811A-4C0AF9908328}" srcOrd="0" destOrd="0" presId="urn:microsoft.com/office/officeart/2005/8/layout/lProcess1"/>
    <dgm:cxn modelId="{C2D5B381-11D7-40AC-B519-FB9FBBB19746}" type="presOf" srcId="{FEF6FC5C-54DE-428A-83D0-A1EE31DB6026}" destId="{747E78D4-68B9-4B85-8A28-07496BEA0C6D}" srcOrd="0" destOrd="0" presId="urn:microsoft.com/office/officeart/2005/8/layout/lProcess1"/>
    <dgm:cxn modelId="{00D86484-E78D-4C44-B4A1-2A309D7553F8}" srcId="{6EBB9D4D-0EAD-4D54-8377-2334D5664A91}" destId="{D3E01418-6EA9-49C1-AA56-A9B7E4DF89EF}" srcOrd="0" destOrd="0" parTransId="{1E3EDE32-0D6B-442D-BED1-D1CC3ED6CD8C}" sibTransId="{0FFFD8A4-F5F1-45E3-901C-32733E20EF4C}"/>
    <dgm:cxn modelId="{FFE32187-FAFB-455E-B403-A8902F332994}" type="presOf" srcId="{CCF1F70B-5104-4F3E-8118-FCB4FE4E7FB2}" destId="{5838A4EE-66BB-41C0-80FE-708EB8D1704B}" srcOrd="0" destOrd="0" presId="urn:microsoft.com/office/officeart/2005/8/layout/lProcess1"/>
    <dgm:cxn modelId="{068E3C97-8F76-4E4C-A483-1508B20FFFD4}" srcId="{19BE5F7E-EE8C-48EC-A7DB-5E0ECC6AE25D}" destId="{6A9A284B-DA6C-4B59-AA3A-FBE54283C643}" srcOrd="0" destOrd="0" parTransId="{D6930A9A-1E1C-47AC-933F-102EE88DDFBA}" sibTransId="{42D855EF-36AF-4029-A672-15EE383CD5B8}"/>
    <dgm:cxn modelId="{5D9A9997-B64D-4248-A284-A31F200C7875}" type="presOf" srcId="{3E31F6CB-CD1A-4D7B-880D-B8D209F23639}" destId="{F3588C98-A7C8-48E7-AD34-9C70C21E464F}" srcOrd="0" destOrd="0" presId="urn:microsoft.com/office/officeart/2005/8/layout/lProcess1"/>
    <dgm:cxn modelId="{4D14C79B-5CF8-4814-BE63-0F5D7AA22901}" type="presOf" srcId="{D6930A9A-1E1C-47AC-933F-102EE88DDFBA}" destId="{D39E288B-5C65-4A66-B241-855B477A62E6}" srcOrd="0" destOrd="0" presId="urn:microsoft.com/office/officeart/2005/8/layout/lProcess1"/>
    <dgm:cxn modelId="{7FA782A0-3C99-417C-888F-62E5E48C3FC0}" type="presOf" srcId="{3ACB0B5F-9532-4961-B2AE-570F15633702}" destId="{CA73B8C7-5837-4554-B6E1-C40F22CE7197}" srcOrd="0" destOrd="0" presId="urn:microsoft.com/office/officeart/2005/8/layout/lProcess1"/>
    <dgm:cxn modelId="{D5AD38CF-C145-4E2E-A61E-230CF49CCE06}" srcId="{19BE5F7E-EE8C-48EC-A7DB-5E0ECC6AE25D}" destId="{0BC3DE7E-D512-432B-8CEA-A01157736AC2}" srcOrd="1" destOrd="0" parTransId="{8A0797A5-4CDE-431A-825A-0A73F2610ED0}" sibTransId="{07D7A3E2-3549-4377-B77E-11978DF3A450}"/>
    <dgm:cxn modelId="{D91911D4-6592-4821-A187-C810B30B3750}" type="presOf" srcId="{63C760E1-90F0-4D6B-8691-DF6252DCB925}" destId="{2708A5EB-5C65-4003-ACDE-E54D60496CA4}" srcOrd="0" destOrd="0" presId="urn:microsoft.com/office/officeart/2005/8/layout/lProcess1"/>
    <dgm:cxn modelId="{202E90D4-4F07-4349-80D2-DE16C631A7D3}" type="presOf" srcId="{0BC3DE7E-D512-432B-8CEA-A01157736AC2}" destId="{0B69BDF8-42C4-43CA-BDAB-979A10652339}" srcOrd="0" destOrd="0" presId="urn:microsoft.com/office/officeart/2005/8/layout/lProcess1"/>
    <dgm:cxn modelId="{D2B03BDE-717E-495C-8007-A71983E6EA85}" type="presOf" srcId="{437A14F4-F967-4469-A21A-F20CFD45EE46}" destId="{BC0B564B-0D71-415A-ABD8-498D9F9781FD}" srcOrd="0" destOrd="0" presId="urn:microsoft.com/office/officeart/2005/8/layout/lProcess1"/>
    <dgm:cxn modelId="{CA776BE4-349F-4257-B2CB-129BECF5FA04}" srcId="{6EBB9D4D-0EAD-4D54-8377-2334D5664A91}" destId="{19BE5F7E-EE8C-48EC-A7DB-5E0ECC6AE25D}" srcOrd="1" destOrd="0" parTransId="{2777C1F1-17EE-4721-892D-7A6C9FCF20C2}" sibTransId="{ABA6F340-B792-44A6-80DE-30301081E027}"/>
    <dgm:cxn modelId="{408FAEE4-B627-4A3D-A50D-88689A6613B6}" type="presOf" srcId="{19BE5F7E-EE8C-48EC-A7DB-5E0ECC6AE25D}" destId="{87058095-6CDF-42F5-A8E6-6D3C754CE1B7}" srcOrd="0" destOrd="0" presId="urn:microsoft.com/office/officeart/2005/8/layout/lProcess1"/>
    <dgm:cxn modelId="{4AB0C7FB-6AAD-4731-9332-5B13ADA9CF1F}" type="presOf" srcId="{6EBB9D4D-0EAD-4D54-8377-2334D5664A91}" destId="{D95AC076-DCC5-4520-B528-4AD35DC028F6}" srcOrd="0" destOrd="0" presId="urn:microsoft.com/office/officeart/2005/8/layout/lProcess1"/>
    <dgm:cxn modelId="{1EB063E6-36A0-4CBD-B75C-C46A997F290A}" type="presParOf" srcId="{D95AC076-DCC5-4520-B528-4AD35DC028F6}" destId="{2182ED53-0A4D-4876-A12C-DE3D4F9FFC51}" srcOrd="0" destOrd="0" presId="urn:microsoft.com/office/officeart/2005/8/layout/lProcess1"/>
    <dgm:cxn modelId="{F3B31BBA-6B11-48A2-8FA4-7FDDDF0AED39}" type="presParOf" srcId="{2182ED53-0A4D-4876-A12C-DE3D4F9FFC51}" destId="{457FD37D-0F76-4EE7-8445-A179BBCB6518}" srcOrd="0" destOrd="0" presId="urn:microsoft.com/office/officeart/2005/8/layout/lProcess1"/>
    <dgm:cxn modelId="{1A7395DC-1192-452E-986B-A8ADFC4BA5DD}" type="presParOf" srcId="{2182ED53-0A4D-4876-A12C-DE3D4F9FFC51}" destId="{BC0B564B-0D71-415A-ABD8-498D9F9781FD}" srcOrd="1" destOrd="0" presId="urn:microsoft.com/office/officeart/2005/8/layout/lProcess1"/>
    <dgm:cxn modelId="{22694EFB-5572-4574-98A2-B50ABF09CADA}" type="presParOf" srcId="{2182ED53-0A4D-4876-A12C-DE3D4F9FFC51}" destId="{747E78D4-68B9-4B85-8A28-07496BEA0C6D}" srcOrd="2" destOrd="0" presId="urn:microsoft.com/office/officeart/2005/8/layout/lProcess1"/>
    <dgm:cxn modelId="{6A68C35F-FB41-4496-99F8-37615F3DC45C}" type="presParOf" srcId="{2182ED53-0A4D-4876-A12C-DE3D4F9FFC51}" destId="{F3588C98-A7C8-48E7-AD34-9C70C21E464F}" srcOrd="3" destOrd="0" presId="urn:microsoft.com/office/officeart/2005/8/layout/lProcess1"/>
    <dgm:cxn modelId="{61D9DB7C-0301-4AE7-AEEE-14723D64F756}" type="presParOf" srcId="{2182ED53-0A4D-4876-A12C-DE3D4F9FFC51}" destId="{262D55A7-E3DF-4481-9EF9-064725F19928}" srcOrd="4" destOrd="0" presId="urn:microsoft.com/office/officeart/2005/8/layout/lProcess1"/>
    <dgm:cxn modelId="{928E4629-34FE-44F0-9C06-9EAAED4D7ADB}" type="presParOf" srcId="{D95AC076-DCC5-4520-B528-4AD35DC028F6}" destId="{F823BCB3-648F-4212-9A60-17E048683473}" srcOrd="1" destOrd="0" presId="urn:microsoft.com/office/officeart/2005/8/layout/lProcess1"/>
    <dgm:cxn modelId="{CB72E54D-B7DF-4E20-8692-D3FE3D5E4BFF}" type="presParOf" srcId="{D95AC076-DCC5-4520-B528-4AD35DC028F6}" destId="{F614C67B-C292-495B-BF0D-C999F12354A8}" srcOrd="2" destOrd="0" presId="urn:microsoft.com/office/officeart/2005/8/layout/lProcess1"/>
    <dgm:cxn modelId="{D04838EF-21B8-4ECE-AF0C-82D08235076B}" type="presParOf" srcId="{F614C67B-C292-495B-BF0D-C999F12354A8}" destId="{87058095-6CDF-42F5-A8E6-6D3C754CE1B7}" srcOrd="0" destOrd="0" presId="urn:microsoft.com/office/officeart/2005/8/layout/lProcess1"/>
    <dgm:cxn modelId="{7736E8DB-B1EC-4E8E-B220-46AA3D8D5F20}" type="presParOf" srcId="{F614C67B-C292-495B-BF0D-C999F12354A8}" destId="{D39E288B-5C65-4A66-B241-855B477A62E6}" srcOrd="1" destOrd="0" presId="urn:microsoft.com/office/officeart/2005/8/layout/lProcess1"/>
    <dgm:cxn modelId="{E443267B-55CC-4946-924A-98B17725633A}" type="presParOf" srcId="{F614C67B-C292-495B-BF0D-C999F12354A8}" destId="{D11190C0-1571-4F8C-811A-4C0AF9908328}" srcOrd="2" destOrd="0" presId="urn:microsoft.com/office/officeart/2005/8/layout/lProcess1"/>
    <dgm:cxn modelId="{B178016C-76A6-40A4-878B-F3AFE2E3819D}" type="presParOf" srcId="{F614C67B-C292-495B-BF0D-C999F12354A8}" destId="{A6D920ED-9CB5-4A89-B508-FB28CF5020D5}" srcOrd="3" destOrd="0" presId="urn:microsoft.com/office/officeart/2005/8/layout/lProcess1"/>
    <dgm:cxn modelId="{66E30726-E4D0-4600-B6B4-54559ACF6474}" type="presParOf" srcId="{F614C67B-C292-495B-BF0D-C999F12354A8}" destId="{0B69BDF8-42C4-43CA-BDAB-979A10652339}" srcOrd="4" destOrd="0" presId="urn:microsoft.com/office/officeart/2005/8/layout/lProcess1"/>
    <dgm:cxn modelId="{BEB72A69-C3B6-41F5-A121-E6EACDBFFE1F}" type="presParOf" srcId="{D95AC076-DCC5-4520-B528-4AD35DC028F6}" destId="{2F7056D4-9461-4730-BFCB-AA8E5A43FCEC}" srcOrd="3" destOrd="0" presId="urn:microsoft.com/office/officeart/2005/8/layout/lProcess1"/>
    <dgm:cxn modelId="{819F339E-5A54-431A-B551-2997B6BDEB4A}" type="presParOf" srcId="{D95AC076-DCC5-4520-B528-4AD35DC028F6}" destId="{2CD86ECD-9F7D-4223-B80F-C6877C700F7B}" srcOrd="4" destOrd="0" presId="urn:microsoft.com/office/officeart/2005/8/layout/lProcess1"/>
    <dgm:cxn modelId="{A23B624C-B752-4047-85AD-16B3E007B4F7}" type="presParOf" srcId="{2CD86ECD-9F7D-4223-B80F-C6877C700F7B}" destId="{5838A4EE-66BB-41C0-80FE-708EB8D1704B}" srcOrd="0" destOrd="0" presId="urn:microsoft.com/office/officeart/2005/8/layout/lProcess1"/>
    <dgm:cxn modelId="{BEDF6CE9-3E5F-46D7-9AB5-BBEC28FE91EE}" type="presParOf" srcId="{2CD86ECD-9F7D-4223-B80F-C6877C700F7B}" destId="{6E9CD16F-E78F-4B80-8857-9CE8C4B572D1}" srcOrd="1" destOrd="0" presId="urn:microsoft.com/office/officeart/2005/8/layout/lProcess1"/>
    <dgm:cxn modelId="{0E85FA61-259D-4A75-BA9E-DB05746E126B}" type="presParOf" srcId="{2CD86ECD-9F7D-4223-B80F-C6877C700F7B}" destId="{B3B047D0-90A6-4018-97F5-59BCD20CE58B}" srcOrd="2" destOrd="0" presId="urn:microsoft.com/office/officeart/2005/8/layout/lProcess1"/>
    <dgm:cxn modelId="{8E5E49BE-94CE-4AAF-876B-277E72D1BBB9}" type="presParOf" srcId="{2CD86ECD-9F7D-4223-B80F-C6877C700F7B}" destId="{2708A5EB-5C65-4003-ACDE-E54D60496CA4}" srcOrd="3" destOrd="0" presId="urn:microsoft.com/office/officeart/2005/8/layout/lProcess1"/>
    <dgm:cxn modelId="{5DAD08AA-9391-4647-841A-825D0B7FD378}" type="presParOf" srcId="{2CD86ECD-9F7D-4223-B80F-C6877C700F7B}" destId="{CA73B8C7-5837-4554-B6E1-C40F22CE7197}"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4F99BD-C9F7-4A5B-BEF3-EEDEC03CC704}" type="doc">
      <dgm:prSet loTypeId="urn:microsoft.com/office/officeart/2005/8/layout/equation2" loCatId="process" qsTypeId="urn:microsoft.com/office/officeart/2005/8/quickstyle/simple1" qsCatId="simple" csTypeId="urn:microsoft.com/office/officeart/2005/8/colors/accent2_3" csCatId="accent2" phldr="1"/>
      <dgm:spPr/>
      <dgm:t>
        <a:bodyPr/>
        <a:lstStyle/>
        <a:p>
          <a:endParaRPr lang="en-GB"/>
        </a:p>
      </dgm:t>
    </dgm:pt>
    <dgm:pt modelId="{041F81B9-48C7-41D5-9FD5-4A050719B973}">
      <dgm:prSet phldrT="[Text]" custT="1"/>
      <dgm:spPr/>
      <dgm:t>
        <a:bodyPr/>
        <a:lstStyle/>
        <a:p>
          <a:r>
            <a:rPr lang="en-ZA" sz="2000" b="1" dirty="0">
              <a:solidFill>
                <a:schemeClr val="accent2">
                  <a:lumMod val="20000"/>
                  <a:lumOff val="80000"/>
                </a:schemeClr>
              </a:solidFill>
            </a:rPr>
            <a:t>Salicylic acid</a:t>
          </a:r>
        </a:p>
        <a:p>
          <a:r>
            <a:rPr lang="en-ZA" sz="2000" dirty="0"/>
            <a:t>4mg/mL</a:t>
          </a:r>
          <a:endParaRPr lang="en-GB" sz="2000" dirty="0"/>
        </a:p>
      </dgm:t>
    </dgm:pt>
    <dgm:pt modelId="{65F4CB8D-CDF8-45D3-8668-6336F230D592}" type="parTrans" cxnId="{0707CA5A-F845-414D-9DEE-DA3BA573C857}">
      <dgm:prSet/>
      <dgm:spPr/>
      <dgm:t>
        <a:bodyPr/>
        <a:lstStyle/>
        <a:p>
          <a:endParaRPr lang="en-GB"/>
        </a:p>
      </dgm:t>
    </dgm:pt>
    <dgm:pt modelId="{1501AECA-A93E-4CB7-94D5-3419369D33A2}" type="sibTrans" cxnId="{0707CA5A-F845-414D-9DEE-DA3BA573C857}">
      <dgm:prSet/>
      <dgm:spPr/>
      <dgm:t>
        <a:bodyPr/>
        <a:lstStyle/>
        <a:p>
          <a:endParaRPr lang="en-GB"/>
        </a:p>
      </dgm:t>
    </dgm:pt>
    <dgm:pt modelId="{B8CB0F70-EDCA-4527-8ECF-4E1D4ACFFC4E}">
      <dgm:prSet phldrT="[Text]" custT="1"/>
      <dgm:spPr/>
      <dgm:t>
        <a:bodyPr/>
        <a:lstStyle/>
        <a:p>
          <a:r>
            <a:rPr lang="en-ZA" sz="2800" b="0" dirty="0">
              <a:solidFill>
                <a:schemeClr val="accent5">
                  <a:lumMod val="75000"/>
                </a:schemeClr>
              </a:solidFill>
            </a:rPr>
            <a:t>Working Solution</a:t>
          </a:r>
        </a:p>
        <a:p>
          <a:r>
            <a:rPr lang="en-ZA" sz="2000" dirty="0"/>
            <a:t>Aspirin 0.6mg/mL</a:t>
          </a:r>
        </a:p>
        <a:p>
          <a:r>
            <a:rPr lang="en-ZA" sz="2000" dirty="0"/>
            <a:t>SA 0.6mg/mL</a:t>
          </a:r>
        </a:p>
        <a:p>
          <a:r>
            <a:rPr lang="en-ZA" sz="2000" dirty="0"/>
            <a:t>Para 0.5 mg/mL</a:t>
          </a:r>
        </a:p>
        <a:p>
          <a:r>
            <a:rPr lang="en-ZA" sz="2000" dirty="0"/>
            <a:t>Caffeine 0.1 mg/mL</a:t>
          </a:r>
        </a:p>
        <a:p>
          <a:endParaRPr lang="en-GB" sz="2400" dirty="0"/>
        </a:p>
      </dgm:t>
    </dgm:pt>
    <dgm:pt modelId="{FA4FD739-9513-4C44-B638-4DC3E711EBEB}" type="parTrans" cxnId="{7537FB56-D997-4776-AE07-60D1AFFC3C9F}">
      <dgm:prSet/>
      <dgm:spPr/>
      <dgm:t>
        <a:bodyPr/>
        <a:lstStyle/>
        <a:p>
          <a:endParaRPr lang="en-GB"/>
        </a:p>
      </dgm:t>
    </dgm:pt>
    <dgm:pt modelId="{F4F8CCC9-FEAB-4904-B2C5-99D510CA9D1B}" type="sibTrans" cxnId="{7537FB56-D997-4776-AE07-60D1AFFC3C9F}">
      <dgm:prSet/>
      <dgm:spPr/>
      <dgm:t>
        <a:bodyPr/>
        <a:lstStyle/>
        <a:p>
          <a:endParaRPr lang="en-GB"/>
        </a:p>
      </dgm:t>
    </dgm:pt>
    <dgm:pt modelId="{E5901DAF-1336-4655-B2B2-32D0E9F1C434}">
      <dgm:prSet custT="1"/>
      <dgm:spPr/>
      <dgm:t>
        <a:bodyPr/>
        <a:lstStyle/>
        <a:p>
          <a:r>
            <a:rPr lang="en-ZA" sz="2000" b="1" dirty="0">
              <a:solidFill>
                <a:srgbClr val="C00000"/>
              </a:solidFill>
            </a:rPr>
            <a:t>Paracetamol</a:t>
          </a:r>
        </a:p>
        <a:p>
          <a:r>
            <a:rPr lang="en-ZA" sz="2000" dirty="0"/>
            <a:t>1mg/ml</a:t>
          </a:r>
          <a:endParaRPr lang="en-GB" sz="2000" dirty="0"/>
        </a:p>
      </dgm:t>
    </dgm:pt>
    <dgm:pt modelId="{D83E21A9-FC64-4599-80E9-D4B682F427EC}" type="parTrans" cxnId="{4C7AF9E4-B3AE-471B-AB51-3807EFB2896D}">
      <dgm:prSet/>
      <dgm:spPr/>
      <dgm:t>
        <a:bodyPr/>
        <a:lstStyle/>
        <a:p>
          <a:endParaRPr lang="en-GB"/>
        </a:p>
      </dgm:t>
    </dgm:pt>
    <dgm:pt modelId="{6127961D-07BE-4652-BD47-C82B5FEF2DFB}" type="sibTrans" cxnId="{4C7AF9E4-B3AE-471B-AB51-3807EFB2896D}">
      <dgm:prSet/>
      <dgm:spPr/>
      <dgm:t>
        <a:bodyPr/>
        <a:lstStyle/>
        <a:p>
          <a:endParaRPr lang="en-GB"/>
        </a:p>
      </dgm:t>
    </dgm:pt>
    <dgm:pt modelId="{84ECAA99-236B-435D-8E5F-EC0032B3CD43}">
      <dgm:prSet custT="1"/>
      <dgm:spPr/>
      <dgm:t>
        <a:bodyPr/>
        <a:lstStyle/>
        <a:p>
          <a:r>
            <a:rPr lang="en-ZA" sz="2000" b="1" dirty="0">
              <a:solidFill>
                <a:srgbClr val="FFFF00"/>
              </a:solidFill>
            </a:rPr>
            <a:t>Caffeine</a:t>
          </a:r>
        </a:p>
        <a:p>
          <a:r>
            <a:rPr lang="en-ZA" sz="2000" dirty="0"/>
            <a:t>1mg/mL</a:t>
          </a:r>
          <a:endParaRPr lang="en-GB" sz="2000" dirty="0"/>
        </a:p>
      </dgm:t>
    </dgm:pt>
    <dgm:pt modelId="{33A02BEE-9B2C-45F5-89C1-4F01D78DD5BB}" type="parTrans" cxnId="{A8ACCA90-36FA-4BEC-9F32-6F73EA51725F}">
      <dgm:prSet/>
      <dgm:spPr/>
      <dgm:t>
        <a:bodyPr/>
        <a:lstStyle/>
        <a:p>
          <a:endParaRPr lang="en-GB"/>
        </a:p>
      </dgm:t>
    </dgm:pt>
    <dgm:pt modelId="{135438D2-872A-4402-92BE-4B2C5AE8B86A}" type="sibTrans" cxnId="{A8ACCA90-36FA-4BEC-9F32-6F73EA51725F}">
      <dgm:prSet/>
      <dgm:spPr>
        <a:solidFill>
          <a:schemeClr val="accent2">
            <a:lumMod val="50000"/>
          </a:schemeClr>
        </a:solidFill>
      </dgm:spPr>
      <dgm:t>
        <a:bodyPr/>
        <a:lstStyle/>
        <a:p>
          <a:endParaRPr lang="en-GB" dirty="0"/>
        </a:p>
      </dgm:t>
    </dgm:pt>
    <dgm:pt modelId="{82F3C014-4D09-4957-89BA-A51140ED3555}">
      <dgm:prSet phldrT="[Text]" custT="1"/>
      <dgm:spPr/>
      <dgm:t>
        <a:bodyPr/>
        <a:lstStyle/>
        <a:p>
          <a:r>
            <a:rPr lang="en-ZA" sz="2000" b="1" dirty="0">
              <a:solidFill>
                <a:srgbClr val="92D050"/>
              </a:solidFill>
            </a:rPr>
            <a:t>Aspirin</a:t>
          </a:r>
        </a:p>
        <a:p>
          <a:r>
            <a:rPr lang="en-ZA" sz="2000" dirty="0"/>
            <a:t>4mg/mL</a:t>
          </a:r>
          <a:endParaRPr lang="en-GB" sz="2000" dirty="0"/>
        </a:p>
      </dgm:t>
    </dgm:pt>
    <dgm:pt modelId="{207A22DE-458F-4789-97E7-7948B580140B}" type="sibTrans" cxnId="{B567315E-5DCE-47CB-B8C2-03C3FABEBFA7}">
      <dgm:prSet/>
      <dgm:spPr/>
      <dgm:t>
        <a:bodyPr/>
        <a:lstStyle/>
        <a:p>
          <a:endParaRPr lang="en-GB"/>
        </a:p>
      </dgm:t>
    </dgm:pt>
    <dgm:pt modelId="{62FC8B50-7444-4DDB-BEBD-47076C017F49}" type="parTrans" cxnId="{B567315E-5DCE-47CB-B8C2-03C3FABEBFA7}">
      <dgm:prSet/>
      <dgm:spPr/>
      <dgm:t>
        <a:bodyPr/>
        <a:lstStyle/>
        <a:p>
          <a:endParaRPr lang="en-GB"/>
        </a:p>
      </dgm:t>
    </dgm:pt>
    <dgm:pt modelId="{1B6A99E4-2B0E-42D9-A414-E403ECC1AD2C}" type="pres">
      <dgm:prSet presAssocID="{354F99BD-C9F7-4A5B-BEF3-EEDEC03CC704}" presName="Name0" presStyleCnt="0">
        <dgm:presLayoutVars>
          <dgm:dir/>
          <dgm:resizeHandles val="exact"/>
        </dgm:presLayoutVars>
      </dgm:prSet>
      <dgm:spPr/>
    </dgm:pt>
    <dgm:pt modelId="{6F34B728-B198-475C-BEF3-A2B24CD53054}" type="pres">
      <dgm:prSet presAssocID="{354F99BD-C9F7-4A5B-BEF3-EEDEC03CC704}" presName="vNodes" presStyleCnt="0"/>
      <dgm:spPr/>
    </dgm:pt>
    <dgm:pt modelId="{B1C194EE-C0FF-4A04-B05A-6520F2E28156}" type="pres">
      <dgm:prSet presAssocID="{82F3C014-4D09-4957-89BA-A51140ED3555}" presName="node" presStyleLbl="node1" presStyleIdx="0" presStyleCnt="5" custScaleX="470231" custScaleY="166251" custLinFactNeighborY="59117">
        <dgm:presLayoutVars>
          <dgm:bulletEnabled val="1"/>
        </dgm:presLayoutVars>
      </dgm:prSet>
      <dgm:spPr>
        <a:prstGeom prst="roundRect">
          <a:avLst/>
        </a:prstGeom>
      </dgm:spPr>
    </dgm:pt>
    <dgm:pt modelId="{72AAFEB8-7AFF-4495-9621-87129488EF8B}" type="pres">
      <dgm:prSet presAssocID="{207A22DE-458F-4789-97E7-7948B580140B}" presName="spacerT" presStyleCnt="0"/>
      <dgm:spPr/>
    </dgm:pt>
    <dgm:pt modelId="{EFEF9406-8CA6-4807-9490-DDB29CC8FE8B}" type="pres">
      <dgm:prSet presAssocID="{207A22DE-458F-4789-97E7-7948B580140B}" presName="sibTrans" presStyleLbl="sibTrans2D1" presStyleIdx="0" presStyleCnt="4"/>
      <dgm:spPr/>
    </dgm:pt>
    <dgm:pt modelId="{54A72ED4-5564-49F8-B920-2FD51E26A18A}" type="pres">
      <dgm:prSet presAssocID="{207A22DE-458F-4789-97E7-7948B580140B}" presName="spacerB" presStyleCnt="0"/>
      <dgm:spPr/>
    </dgm:pt>
    <dgm:pt modelId="{3504C647-E75D-45F3-BBD6-3E840D6DA080}" type="pres">
      <dgm:prSet presAssocID="{041F81B9-48C7-41D5-9FD5-4A050719B973}" presName="node" presStyleLbl="node1" presStyleIdx="1" presStyleCnt="5" custScaleX="470231" custScaleY="166251" custLinFactNeighborX="-1796" custLinFactNeighborY="-95739">
        <dgm:presLayoutVars>
          <dgm:bulletEnabled val="1"/>
        </dgm:presLayoutVars>
      </dgm:prSet>
      <dgm:spPr>
        <a:prstGeom prst="roundRect">
          <a:avLst/>
        </a:prstGeom>
      </dgm:spPr>
    </dgm:pt>
    <dgm:pt modelId="{ED575AA4-55DD-4E40-999F-7F5770791308}" type="pres">
      <dgm:prSet presAssocID="{1501AECA-A93E-4CB7-94D5-3419369D33A2}" presName="spacerT" presStyleCnt="0"/>
      <dgm:spPr/>
    </dgm:pt>
    <dgm:pt modelId="{3CCF4976-08A8-405E-88A6-C5E64482639F}" type="pres">
      <dgm:prSet presAssocID="{1501AECA-A93E-4CB7-94D5-3419369D33A2}" presName="sibTrans" presStyleLbl="sibTrans2D1" presStyleIdx="1" presStyleCnt="4"/>
      <dgm:spPr/>
    </dgm:pt>
    <dgm:pt modelId="{92D81BD2-54AE-4B40-9F4A-9C167FE2679C}" type="pres">
      <dgm:prSet presAssocID="{1501AECA-A93E-4CB7-94D5-3419369D33A2}" presName="spacerB" presStyleCnt="0"/>
      <dgm:spPr/>
    </dgm:pt>
    <dgm:pt modelId="{D3EF543B-2C45-4DC6-874F-7C009BFDDE61}" type="pres">
      <dgm:prSet presAssocID="{E5901DAF-1336-4655-B2B2-32D0E9F1C434}" presName="node" presStyleLbl="node1" presStyleIdx="2" presStyleCnt="5" custScaleX="470231" custScaleY="166251" custLinFactNeighborX="-1796" custLinFactNeighborY="-95739">
        <dgm:presLayoutVars>
          <dgm:bulletEnabled val="1"/>
        </dgm:presLayoutVars>
      </dgm:prSet>
      <dgm:spPr>
        <a:prstGeom prst="roundRect">
          <a:avLst/>
        </a:prstGeom>
      </dgm:spPr>
    </dgm:pt>
    <dgm:pt modelId="{078E7AB7-4DC1-457E-8DF0-E25731450AB9}" type="pres">
      <dgm:prSet presAssocID="{6127961D-07BE-4652-BD47-C82B5FEF2DFB}" presName="spacerT" presStyleCnt="0"/>
      <dgm:spPr/>
    </dgm:pt>
    <dgm:pt modelId="{B179E218-41FD-4040-A54E-AC614A1D1CDC}" type="pres">
      <dgm:prSet presAssocID="{6127961D-07BE-4652-BD47-C82B5FEF2DFB}" presName="sibTrans" presStyleLbl="sibTrans2D1" presStyleIdx="2" presStyleCnt="4"/>
      <dgm:spPr/>
    </dgm:pt>
    <dgm:pt modelId="{6A0E7074-DD41-495B-8E39-A6C2AF8F422F}" type="pres">
      <dgm:prSet presAssocID="{6127961D-07BE-4652-BD47-C82B5FEF2DFB}" presName="spacerB" presStyleCnt="0"/>
      <dgm:spPr/>
    </dgm:pt>
    <dgm:pt modelId="{594D0523-D3A5-42B8-B0FD-47E7DEB1C74C}" type="pres">
      <dgm:prSet presAssocID="{84ECAA99-236B-435D-8E5F-EC0032B3CD43}" presName="node" presStyleLbl="node1" presStyleIdx="3" presStyleCnt="5" custScaleX="470231" custScaleY="166251" custLinFactNeighborY="59117">
        <dgm:presLayoutVars>
          <dgm:bulletEnabled val="1"/>
        </dgm:presLayoutVars>
      </dgm:prSet>
      <dgm:spPr>
        <a:prstGeom prst="roundRect">
          <a:avLst/>
        </a:prstGeom>
      </dgm:spPr>
    </dgm:pt>
    <dgm:pt modelId="{77B1B7B7-770F-49C0-8952-A1D691F826CB}" type="pres">
      <dgm:prSet presAssocID="{354F99BD-C9F7-4A5B-BEF3-EEDEC03CC704}" presName="sibTransLast" presStyleLbl="sibTrans2D1" presStyleIdx="3" presStyleCnt="4" custFlipVert="1" custScaleX="591121" custScaleY="99585" custLinFactX="-111054" custLinFactNeighborX="-200000" custLinFactNeighborY="-28370"/>
      <dgm:spPr/>
    </dgm:pt>
    <dgm:pt modelId="{B001980E-BFFF-4B80-BEB1-A5003E8E6CF4}" type="pres">
      <dgm:prSet presAssocID="{354F99BD-C9F7-4A5B-BEF3-EEDEC03CC704}" presName="connectorText" presStyleLbl="sibTrans2D1" presStyleIdx="3" presStyleCnt="4"/>
      <dgm:spPr/>
    </dgm:pt>
    <dgm:pt modelId="{9404C445-94B7-4931-85C0-15E1F03590C7}" type="pres">
      <dgm:prSet presAssocID="{354F99BD-C9F7-4A5B-BEF3-EEDEC03CC704}" presName="lastNode" presStyleLbl="node1" presStyleIdx="4" presStyleCnt="5" custScaleX="274672" custScaleY="256243" custLinFactNeighborX="-75222" custLinFactNeighborY="1330">
        <dgm:presLayoutVars>
          <dgm:bulletEnabled val="1"/>
        </dgm:presLayoutVars>
      </dgm:prSet>
      <dgm:spPr>
        <a:prstGeom prst="roundRect">
          <a:avLst/>
        </a:prstGeom>
      </dgm:spPr>
    </dgm:pt>
  </dgm:ptLst>
  <dgm:cxnLst>
    <dgm:cxn modelId="{35438708-274C-4B12-A1EB-6C4E19ED949A}" type="presOf" srcId="{041F81B9-48C7-41D5-9FD5-4A050719B973}" destId="{3504C647-E75D-45F3-BBD6-3E840D6DA080}" srcOrd="0" destOrd="0" presId="urn:microsoft.com/office/officeart/2005/8/layout/equation2"/>
    <dgm:cxn modelId="{6FCF2F0A-693F-4A80-BC78-1D3D092C8F02}" type="presOf" srcId="{135438D2-872A-4402-92BE-4B2C5AE8B86A}" destId="{B001980E-BFFF-4B80-BEB1-A5003E8E6CF4}" srcOrd="1" destOrd="0" presId="urn:microsoft.com/office/officeart/2005/8/layout/equation2"/>
    <dgm:cxn modelId="{B567315E-5DCE-47CB-B8C2-03C3FABEBFA7}" srcId="{354F99BD-C9F7-4A5B-BEF3-EEDEC03CC704}" destId="{82F3C014-4D09-4957-89BA-A51140ED3555}" srcOrd="0" destOrd="0" parTransId="{62FC8B50-7444-4DDB-BEBD-47076C017F49}" sibTransId="{207A22DE-458F-4789-97E7-7948B580140B}"/>
    <dgm:cxn modelId="{ED669D50-DA5E-4E83-98A4-BEB9CAF176AA}" type="presOf" srcId="{1501AECA-A93E-4CB7-94D5-3419369D33A2}" destId="{3CCF4976-08A8-405E-88A6-C5E64482639F}" srcOrd="0" destOrd="0" presId="urn:microsoft.com/office/officeart/2005/8/layout/equation2"/>
    <dgm:cxn modelId="{7537FB56-D997-4776-AE07-60D1AFFC3C9F}" srcId="{354F99BD-C9F7-4A5B-BEF3-EEDEC03CC704}" destId="{B8CB0F70-EDCA-4527-8ECF-4E1D4ACFFC4E}" srcOrd="4" destOrd="0" parTransId="{FA4FD739-9513-4C44-B638-4DC3E711EBEB}" sibTransId="{F4F8CCC9-FEAB-4904-B2C5-99D510CA9D1B}"/>
    <dgm:cxn modelId="{0707CA5A-F845-414D-9DEE-DA3BA573C857}" srcId="{354F99BD-C9F7-4A5B-BEF3-EEDEC03CC704}" destId="{041F81B9-48C7-41D5-9FD5-4A050719B973}" srcOrd="1" destOrd="0" parTransId="{65F4CB8D-CDF8-45D3-8668-6336F230D592}" sibTransId="{1501AECA-A93E-4CB7-94D5-3419369D33A2}"/>
    <dgm:cxn modelId="{1F2D3184-244A-4049-9AE1-F89CC50E6F09}" type="presOf" srcId="{E5901DAF-1336-4655-B2B2-32D0E9F1C434}" destId="{D3EF543B-2C45-4DC6-874F-7C009BFDDE61}" srcOrd="0" destOrd="0" presId="urn:microsoft.com/office/officeart/2005/8/layout/equation2"/>
    <dgm:cxn modelId="{81115490-1717-471C-B867-910B31A1E20E}" type="presOf" srcId="{B8CB0F70-EDCA-4527-8ECF-4E1D4ACFFC4E}" destId="{9404C445-94B7-4931-85C0-15E1F03590C7}" srcOrd="0" destOrd="0" presId="urn:microsoft.com/office/officeart/2005/8/layout/equation2"/>
    <dgm:cxn modelId="{A8ACCA90-36FA-4BEC-9F32-6F73EA51725F}" srcId="{354F99BD-C9F7-4A5B-BEF3-EEDEC03CC704}" destId="{84ECAA99-236B-435D-8E5F-EC0032B3CD43}" srcOrd="3" destOrd="0" parTransId="{33A02BEE-9B2C-45F5-89C1-4F01D78DD5BB}" sibTransId="{135438D2-872A-4402-92BE-4B2C5AE8B86A}"/>
    <dgm:cxn modelId="{13F5A9A4-C067-4640-941F-99ACE567E248}" type="presOf" srcId="{84ECAA99-236B-435D-8E5F-EC0032B3CD43}" destId="{594D0523-D3A5-42B8-B0FD-47E7DEB1C74C}" srcOrd="0" destOrd="0" presId="urn:microsoft.com/office/officeart/2005/8/layout/equation2"/>
    <dgm:cxn modelId="{80353EC3-99F2-4E65-9874-87EBF3C56D36}" type="presOf" srcId="{135438D2-872A-4402-92BE-4B2C5AE8B86A}" destId="{77B1B7B7-770F-49C0-8952-A1D691F826CB}" srcOrd="0" destOrd="0" presId="urn:microsoft.com/office/officeart/2005/8/layout/equation2"/>
    <dgm:cxn modelId="{BAD02CD2-5E24-4EEF-9A67-DB7CC8C50A10}" type="presOf" srcId="{207A22DE-458F-4789-97E7-7948B580140B}" destId="{EFEF9406-8CA6-4807-9490-DDB29CC8FE8B}" srcOrd="0" destOrd="0" presId="urn:microsoft.com/office/officeart/2005/8/layout/equation2"/>
    <dgm:cxn modelId="{4C19E3DB-54F4-44CF-B812-4CFAAA82F177}" type="presOf" srcId="{82F3C014-4D09-4957-89BA-A51140ED3555}" destId="{B1C194EE-C0FF-4A04-B05A-6520F2E28156}" srcOrd="0" destOrd="0" presId="urn:microsoft.com/office/officeart/2005/8/layout/equation2"/>
    <dgm:cxn modelId="{4C7AF9E4-B3AE-471B-AB51-3807EFB2896D}" srcId="{354F99BD-C9F7-4A5B-BEF3-EEDEC03CC704}" destId="{E5901DAF-1336-4655-B2B2-32D0E9F1C434}" srcOrd="2" destOrd="0" parTransId="{D83E21A9-FC64-4599-80E9-D4B682F427EC}" sibTransId="{6127961D-07BE-4652-BD47-C82B5FEF2DFB}"/>
    <dgm:cxn modelId="{6CC8E9E5-F692-42A3-9D95-AA7A4AF65EC6}" type="presOf" srcId="{6127961D-07BE-4652-BD47-C82B5FEF2DFB}" destId="{B179E218-41FD-4040-A54E-AC614A1D1CDC}" srcOrd="0" destOrd="0" presId="urn:microsoft.com/office/officeart/2005/8/layout/equation2"/>
    <dgm:cxn modelId="{A749A5F2-6F35-404B-89FE-43852E2DBA52}" type="presOf" srcId="{354F99BD-C9F7-4A5B-BEF3-EEDEC03CC704}" destId="{1B6A99E4-2B0E-42D9-A414-E403ECC1AD2C}" srcOrd="0" destOrd="0" presId="urn:microsoft.com/office/officeart/2005/8/layout/equation2"/>
    <dgm:cxn modelId="{0A3F4000-7317-4AEA-8A2A-0FF4EAC941D6}" type="presParOf" srcId="{1B6A99E4-2B0E-42D9-A414-E403ECC1AD2C}" destId="{6F34B728-B198-475C-BEF3-A2B24CD53054}" srcOrd="0" destOrd="0" presId="urn:microsoft.com/office/officeart/2005/8/layout/equation2"/>
    <dgm:cxn modelId="{D37C54B9-B979-49B2-8D4D-D175EEB48402}" type="presParOf" srcId="{6F34B728-B198-475C-BEF3-A2B24CD53054}" destId="{B1C194EE-C0FF-4A04-B05A-6520F2E28156}" srcOrd="0" destOrd="0" presId="urn:microsoft.com/office/officeart/2005/8/layout/equation2"/>
    <dgm:cxn modelId="{99C20438-5490-45C6-B06A-B0905671ACF9}" type="presParOf" srcId="{6F34B728-B198-475C-BEF3-A2B24CD53054}" destId="{72AAFEB8-7AFF-4495-9621-87129488EF8B}" srcOrd="1" destOrd="0" presId="urn:microsoft.com/office/officeart/2005/8/layout/equation2"/>
    <dgm:cxn modelId="{961E851B-FAE9-4DAC-A3EF-7030334880A4}" type="presParOf" srcId="{6F34B728-B198-475C-BEF3-A2B24CD53054}" destId="{EFEF9406-8CA6-4807-9490-DDB29CC8FE8B}" srcOrd="2" destOrd="0" presId="urn:microsoft.com/office/officeart/2005/8/layout/equation2"/>
    <dgm:cxn modelId="{37154786-DFDA-44C1-A3E0-65A18B8EDCEB}" type="presParOf" srcId="{6F34B728-B198-475C-BEF3-A2B24CD53054}" destId="{54A72ED4-5564-49F8-B920-2FD51E26A18A}" srcOrd="3" destOrd="0" presId="urn:microsoft.com/office/officeart/2005/8/layout/equation2"/>
    <dgm:cxn modelId="{AC5226D1-D663-4291-8B86-F5A758484B11}" type="presParOf" srcId="{6F34B728-B198-475C-BEF3-A2B24CD53054}" destId="{3504C647-E75D-45F3-BBD6-3E840D6DA080}" srcOrd="4" destOrd="0" presId="urn:microsoft.com/office/officeart/2005/8/layout/equation2"/>
    <dgm:cxn modelId="{72DB9257-BF0C-4E38-8665-946C71562A6D}" type="presParOf" srcId="{6F34B728-B198-475C-BEF3-A2B24CD53054}" destId="{ED575AA4-55DD-4E40-999F-7F5770791308}" srcOrd="5" destOrd="0" presId="urn:microsoft.com/office/officeart/2005/8/layout/equation2"/>
    <dgm:cxn modelId="{912E4C5A-6A2F-4372-9D86-F6FF6A0DD0B8}" type="presParOf" srcId="{6F34B728-B198-475C-BEF3-A2B24CD53054}" destId="{3CCF4976-08A8-405E-88A6-C5E64482639F}" srcOrd="6" destOrd="0" presId="urn:microsoft.com/office/officeart/2005/8/layout/equation2"/>
    <dgm:cxn modelId="{5F36350B-BD95-45F4-99EE-2493084D5648}" type="presParOf" srcId="{6F34B728-B198-475C-BEF3-A2B24CD53054}" destId="{92D81BD2-54AE-4B40-9F4A-9C167FE2679C}" srcOrd="7" destOrd="0" presId="urn:microsoft.com/office/officeart/2005/8/layout/equation2"/>
    <dgm:cxn modelId="{E4B09A9B-6722-4E43-BEB7-78C5E2002677}" type="presParOf" srcId="{6F34B728-B198-475C-BEF3-A2B24CD53054}" destId="{D3EF543B-2C45-4DC6-874F-7C009BFDDE61}" srcOrd="8" destOrd="0" presId="urn:microsoft.com/office/officeart/2005/8/layout/equation2"/>
    <dgm:cxn modelId="{6F15E0FB-84C8-444F-916B-31398D5255F2}" type="presParOf" srcId="{6F34B728-B198-475C-BEF3-A2B24CD53054}" destId="{078E7AB7-4DC1-457E-8DF0-E25731450AB9}" srcOrd="9" destOrd="0" presId="urn:microsoft.com/office/officeart/2005/8/layout/equation2"/>
    <dgm:cxn modelId="{9E9F64DF-BEDC-4620-8E64-52428E8737CD}" type="presParOf" srcId="{6F34B728-B198-475C-BEF3-A2B24CD53054}" destId="{B179E218-41FD-4040-A54E-AC614A1D1CDC}" srcOrd="10" destOrd="0" presId="urn:microsoft.com/office/officeart/2005/8/layout/equation2"/>
    <dgm:cxn modelId="{74449F7F-A7AF-4CB4-8A21-1B532218A66F}" type="presParOf" srcId="{6F34B728-B198-475C-BEF3-A2B24CD53054}" destId="{6A0E7074-DD41-495B-8E39-A6C2AF8F422F}" srcOrd="11" destOrd="0" presId="urn:microsoft.com/office/officeart/2005/8/layout/equation2"/>
    <dgm:cxn modelId="{07F59BF5-1701-44CC-91EB-A1E023A37E09}" type="presParOf" srcId="{6F34B728-B198-475C-BEF3-A2B24CD53054}" destId="{594D0523-D3A5-42B8-B0FD-47E7DEB1C74C}" srcOrd="12" destOrd="0" presId="urn:microsoft.com/office/officeart/2005/8/layout/equation2"/>
    <dgm:cxn modelId="{49CA585F-52DD-4F93-95B7-A68C24C5EE9C}" type="presParOf" srcId="{1B6A99E4-2B0E-42D9-A414-E403ECC1AD2C}" destId="{77B1B7B7-770F-49C0-8952-A1D691F826CB}" srcOrd="1" destOrd="0" presId="urn:microsoft.com/office/officeart/2005/8/layout/equation2"/>
    <dgm:cxn modelId="{61F255F7-94BC-479F-BFC5-A8E79D65AAA3}" type="presParOf" srcId="{77B1B7B7-770F-49C0-8952-A1D691F826CB}" destId="{B001980E-BFFF-4B80-BEB1-A5003E8E6CF4}" srcOrd="0" destOrd="0" presId="urn:microsoft.com/office/officeart/2005/8/layout/equation2"/>
    <dgm:cxn modelId="{6DAE6F88-3ADB-4F4F-965F-8BEFC94401FC}" type="presParOf" srcId="{1B6A99E4-2B0E-42D9-A414-E403ECC1AD2C}" destId="{9404C445-94B7-4931-85C0-15E1F03590C7}"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FD37D-0F76-4EE7-8445-A179BBCB6518}">
      <dsp:nvSpPr>
        <dsp:cNvPr id="0" name=""/>
        <dsp:cNvSpPr/>
      </dsp:nvSpPr>
      <dsp:spPr>
        <a:xfrm>
          <a:off x="859" y="790774"/>
          <a:ext cx="2477524" cy="619381"/>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ZA" sz="3500" kern="1200" dirty="0"/>
            <a:t>Urine</a:t>
          </a:r>
          <a:endParaRPr lang="en-GB" sz="3500" kern="1200" dirty="0"/>
        </a:p>
      </dsp:txBody>
      <dsp:txXfrm>
        <a:off x="19000" y="808915"/>
        <a:ext cx="2441242" cy="583099"/>
      </dsp:txXfrm>
    </dsp:sp>
    <dsp:sp modelId="{BC0B564B-0D71-415A-ABD8-498D9F9781FD}">
      <dsp:nvSpPr>
        <dsp:cNvPr id="0" name=""/>
        <dsp:cNvSpPr/>
      </dsp:nvSpPr>
      <dsp:spPr>
        <a:xfrm rot="5400000">
          <a:off x="1185425" y="1464351"/>
          <a:ext cx="108391" cy="108391"/>
        </a:xfrm>
        <a:prstGeom prst="rightArrow">
          <a:avLst>
            <a:gd name="adj1" fmla="val 667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47E78D4-68B9-4B85-8A28-07496BEA0C6D}">
      <dsp:nvSpPr>
        <dsp:cNvPr id="0" name=""/>
        <dsp:cNvSpPr/>
      </dsp:nvSpPr>
      <dsp:spPr>
        <a:xfrm>
          <a:off x="859" y="1626939"/>
          <a:ext cx="2477524" cy="619381"/>
        </a:xfrm>
        <a:prstGeom prst="roundRect">
          <a:avLst>
            <a:gd name="adj" fmla="val 10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ZA" sz="1300" kern="1200" dirty="0"/>
            <a:t>Filter </a:t>
          </a:r>
          <a:endParaRPr lang="en-GB" sz="1300" kern="1200" dirty="0"/>
        </a:p>
      </dsp:txBody>
      <dsp:txXfrm>
        <a:off x="19000" y="1645080"/>
        <a:ext cx="2441242" cy="583099"/>
      </dsp:txXfrm>
    </dsp:sp>
    <dsp:sp modelId="{F3588C98-A7C8-48E7-AD34-9C70C21E464F}">
      <dsp:nvSpPr>
        <dsp:cNvPr id="0" name=""/>
        <dsp:cNvSpPr/>
      </dsp:nvSpPr>
      <dsp:spPr>
        <a:xfrm rot="5400000">
          <a:off x="1185425" y="2300516"/>
          <a:ext cx="108391" cy="108391"/>
        </a:xfrm>
        <a:prstGeom prst="rightArrow">
          <a:avLst>
            <a:gd name="adj1" fmla="val 667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62D55A7-E3DF-4481-9EF9-064725F19928}">
      <dsp:nvSpPr>
        <dsp:cNvPr id="0" name=""/>
        <dsp:cNvSpPr/>
      </dsp:nvSpPr>
      <dsp:spPr>
        <a:xfrm>
          <a:off x="859" y="2463104"/>
          <a:ext cx="2477524" cy="619381"/>
        </a:xfrm>
        <a:prstGeom prst="roundRect">
          <a:avLst>
            <a:gd name="adj" fmla="val 10000"/>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ZA" sz="1300" kern="1200" dirty="0"/>
            <a:t>5x </a:t>
          </a:r>
          <a:r>
            <a:rPr lang="en-ZA" sz="1300" kern="1200" dirty="0" err="1"/>
            <a:t>Dlution</a:t>
          </a:r>
          <a:r>
            <a:rPr lang="en-ZA" sz="1300" kern="1200" dirty="0"/>
            <a:t> + IS</a:t>
          </a:r>
        </a:p>
        <a:p>
          <a:pPr marL="0" lvl="0" indent="0" algn="ctr" defTabSz="577850">
            <a:lnSpc>
              <a:spcPct val="90000"/>
            </a:lnSpc>
            <a:spcBef>
              <a:spcPct val="0"/>
            </a:spcBef>
            <a:spcAft>
              <a:spcPct val="35000"/>
            </a:spcAft>
            <a:buNone/>
          </a:pPr>
          <a:r>
            <a:rPr lang="en-GB" sz="1200" kern="1200" dirty="0">
              <a:solidFill>
                <a:srgbClr val="0070C0"/>
              </a:solidFill>
            </a:rPr>
            <a:t>(200uL sample + 800uL H2O) </a:t>
          </a:r>
        </a:p>
      </dsp:txBody>
      <dsp:txXfrm>
        <a:off x="19000" y="2481245"/>
        <a:ext cx="2441242" cy="583099"/>
      </dsp:txXfrm>
    </dsp:sp>
    <dsp:sp modelId="{87058095-6CDF-42F5-A8E6-6D3C754CE1B7}">
      <dsp:nvSpPr>
        <dsp:cNvPr id="0" name=""/>
        <dsp:cNvSpPr/>
      </dsp:nvSpPr>
      <dsp:spPr>
        <a:xfrm>
          <a:off x="2825237" y="790774"/>
          <a:ext cx="2477524" cy="619381"/>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ZA" sz="3500" kern="1200" dirty="0"/>
            <a:t>Plasma</a:t>
          </a:r>
          <a:endParaRPr lang="en-GB" sz="3500" kern="1200" dirty="0"/>
        </a:p>
      </dsp:txBody>
      <dsp:txXfrm>
        <a:off x="2843378" y="808915"/>
        <a:ext cx="2441242" cy="583099"/>
      </dsp:txXfrm>
    </dsp:sp>
    <dsp:sp modelId="{D39E288B-5C65-4A66-B241-855B477A62E6}">
      <dsp:nvSpPr>
        <dsp:cNvPr id="0" name=""/>
        <dsp:cNvSpPr/>
      </dsp:nvSpPr>
      <dsp:spPr>
        <a:xfrm rot="5400000">
          <a:off x="4009804" y="1464351"/>
          <a:ext cx="108391" cy="108391"/>
        </a:xfrm>
        <a:prstGeom prst="rightArrow">
          <a:avLst>
            <a:gd name="adj1" fmla="val 667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11190C0-1571-4F8C-811A-4C0AF9908328}">
      <dsp:nvSpPr>
        <dsp:cNvPr id="0" name=""/>
        <dsp:cNvSpPr/>
      </dsp:nvSpPr>
      <dsp:spPr>
        <a:xfrm>
          <a:off x="2825237" y="1626939"/>
          <a:ext cx="2477524" cy="619381"/>
        </a:xfrm>
        <a:prstGeom prst="roundRect">
          <a:avLst>
            <a:gd name="adj" fmla="val 10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ZA" sz="1300" kern="1200" dirty="0"/>
            <a:t>Filter</a:t>
          </a:r>
          <a:endParaRPr lang="en-GB" sz="1300" kern="1200" dirty="0"/>
        </a:p>
      </dsp:txBody>
      <dsp:txXfrm>
        <a:off x="2843378" y="1645080"/>
        <a:ext cx="2441242" cy="583099"/>
      </dsp:txXfrm>
    </dsp:sp>
    <dsp:sp modelId="{A6D920ED-9CB5-4A89-B508-FB28CF5020D5}">
      <dsp:nvSpPr>
        <dsp:cNvPr id="0" name=""/>
        <dsp:cNvSpPr/>
      </dsp:nvSpPr>
      <dsp:spPr>
        <a:xfrm rot="5400000">
          <a:off x="4009804" y="2300516"/>
          <a:ext cx="108391" cy="108391"/>
        </a:xfrm>
        <a:prstGeom prst="rightArrow">
          <a:avLst>
            <a:gd name="adj1" fmla="val 667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B69BDF8-42C4-43CA-BDAB-979A10652339}">
      <dsp:nvSpPr>
        <dsp:cNvPr id="0" name=""/>
        <dsp:cNvSpPr/>
      </dsp:nvSpPr>
      <dsp:spPr>
        <a:xfrm>
          <a:off x="2825237" y="2463104"/>
          <a:ext cx="2477524" cy="619381"/>
        </a:xfrm>
        <a:prstGeom prst="roundRect">
          <a:avLst>
            <a:gd name="adj" fmla="val 10000"/>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ZA" sz="1300" kern="1200" dirty="0"/>
            <a:t>5x dilution +IS</a:t>
          </a:r>
        </a:p>
        <a:p>
          <a:pPr marL="0" lvl="0" indent="0" algn="ctr" defTabSz="577850">
            <a:lnSpc>
              <a:spcPct val="90000"/>
            </a:lnSpc>
            <a:spcBef>
              <a:spcPct val="0"/>
            </a:spcBef>
            <a:spcAft>
              <a:spcPct val="35000"/>
            </a:spcAft>
            <a:buNone/>
          </a:pPr>
          <a:r>
            <a:rPr lang="en-GB" sz="1300" kern="1200" dirty="0">
              <a:solidFill>
                <a:srgbClr val="0070C0"/>
              </a:solidFill>
            </a:rPr>
            <a:t>(200uL sample + 800uL H2O) </a:t>
          </a:r>
          <a:endParaRPr lang="en-GB" sz="1300" kern="1200" dirty="0"/>
        </a:p>
      </dsp:txBody>
      <dsp:txXfrm>
        <a:off x="2843378" y="2481245"/>
        <a:ext cx="2441242" cy="583099"/>
      </dsp:txXfrm>
    </dsp:sp>
    <dsp:sp modelId="{5838A4EE-66BB-41C0-80FE-708EB8D1704B}">
      <dsp:nvSpPr>
        <dsp:cNvPr id="0" name=""/>
        <dsp:cNvSpPr/>
      </dsp:nvSpPr>
      <dsp:spPr>
        <a:xfrm>
          <a:off x="5649615" y="790774"/>
          <a:ext cx="2477524" cy="619381"/>
        </a:xfrm>
        <a:prstGeom prst="roundRect">
          <a:avLst>
            <a:gd name="adj" fmla="val 10000"/>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ZA" sz="3500" kern="1200" dirty="0"/>
            <a:t>Beverage</a:t>
          </a:r>
          <a:endParaRPr lang="en-GB" sz="3500" kern="1200" dirty="0"/>
        </a:p>
      </dsp:txBody>
      <dsp:txXfrm>
        <a:off x="5667756" y="808915"/>
        <a:ext cx="2441242" cy="583099"/>
      </dsp:txXfrm>
    </dsp:sp>
    <dsp:sp modelId="{6E9CD16F-E78F-4B80-8857-9CE8C4B572D1}">
      <dsp:nvSpPr>
        <dsp:cNvPr id="0" name=""/>
        <dsp:cNvSpPr/>
      </dsp:nvSpPr>
      <dsp:spPr>
        <a:xfrm rot="5400000">
          <a:off x="6834182" y="1464351"/>
          <a:ext cx="108391" cy="108391"/>
        </a:xfrm>
        <a:prstGeom prst="rightArrow">
          <a:avLst>
            <a:gd name="adj1" fmla="val 667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3B047D0-90A6-4018-97F5-59BCD20CE58B}">
      <dsp:nvSpPr>
        <dsp:cNvPr id="0" name=""/>
        <dsp:cNvSpPr/>
      </dsp:nvSpPr>
      <dsp:spPr>
        <a:xfrm>
          <a:off x="5649615" y="1626939"/>
          <a:ext cx="2477524" cy="619381"/>
        </a:xfrm>
        <a:prstGeom prst="roundRect">
          <a:avLst>
            <a:gd name="adj" fmla="val 10000"/>
          </a:avLst>
        </a:prstGeom>
        <a:solidFill>
          <a:schemeClr val="accent6">
            <a:tint val="40000"/>
            <a:alpha val="90000"/>
            <a:hueOff val="0"/>
            <a:satOff val="0"/>
            <a:lumOff val="0"/>
            <a:alphaOff val="0"/>
          </a:schemeClr>
        </a:solidFill>
        <a:ln w="15875" cap="rnd"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ZA" sz="1300" kern="1200" dirty="0"/>
            <a:t>Filter</a:t>
          </a:r>
          <a:endParaRPr lang="en-GB" sz="1300" kern="1200" dirty="0"/>
        </a:p>
      </dsp:txBody>
      <dsp:txXfrm>
        <a:off x="5667756" y="1645080"/>
        <a:ext cx="2441242" cy="583099"/>
      </dsp:txXfrm>
    </dsp:sp>
    <dsp:sp modelId="{2708A5EB-5C65-4003-ACDE-E54D60496CA4}">
      <dsp:nvSpPr>
        <dsp:cNvPr id="0" name=""/>
        <dsp:cNvSpPr/>
      </dsp:nvSpPr>
      <dsp:spPr>
        <a:xfrm rot="5400000">
          <a:off x="6834182" y="2300516"/>
          <a:ext cx="108391" cy="108391"/>
        </a:xfrm>
        <a:prstGeom prst="rightArrow">
          <a:avLst>
            <a:gd name="adj1" fmla="val 667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CA73B8C7-5837-4554-B6E1-C40F22CE7197}">
      <dsp:nvSpPr>
        <dsp:cNvPr id="0" name=""/>
        <dsp:cNvSpPr/>
      </dsp:nvSpPr>
      <dsp:spPr>
        <a:xfrm>
          <a:off x="5649615" y="2463104"/>
          <a:ext cx="2477524" cy="619381"/>
        </a:xfrm>
        <a:prstGeom prst="roundRect">
          <a:avLst>
            <a:gd name="adj" fmla="val 10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ZA" sz="1300" kern="1200" dirty="0"/>
            <a:t>25x Dilution +IS</a:t>
          </a:r>
        </a:p>
        <a:p>
          <a:pPr marL="0" lvl="0" indent="0" algn="ctr" defTabSz="577850">
            <a:lnSpc>
              <a:spcPct val="90000"/>
            </a:lnSpc>
            <a:spcBef>
              <a:spcPct val="0"/>
            </a:spcBef>
            <a:spcAft>
              <a:spcPct val="35000"/>
            </a:spcAft>
            <a:buNone/>
          </a:pPr>
          <a:r>
            <a:rPr lang="en-ZA" sz="1300" kern="1200" dirty="0">
              <a:solidFill>
                <a:schemeClr val="accent5">
                  <a:lumMod val="60000"/>
                  <a:lumOff val="40000"/>
                </a:schemeClr>
              </a:solidFill>
              <a:sym typeface="Wingdings" panose="05000000000000000000" pitchFamily="2" charset="2"/>
            </a:rPr>
            <a:t>40 </a:t>
          </a:r>
          <a:r>
            <a:rPr lang="pl-PL" sz="1300" kern="1200" dirty="0">
              <a:solidFill>
                <a:schemeClr val="accent5">
                  <a:lumMod val="60000"/>
                  <a:lumOff val="40000"/>
                </a:schemeClr>
              </a:solidFill>
              <a:sym typeface="Wingdings" panose="05000000000000000000" pitchFamily="2" charset="2"/>
            </a:rPr>
            <a:t>uL sample + </a:t>
          </a:r>
          <a:r>
            <a:rPr lang="en-ZA" sz="1300" kern="1200" dirty="0">
              <a:solidFill>
                <a:schemeClr val="accent5">
                  <a:lumMod val="60000"/>
                  <a:lumOff val="40000"/>
                </a:schemeClr>
              </a:solidFill>
              <a:sym typeface="Wingdings" panose="05000000000000000000" pitchFamily="2" charset="2"/>
            </a:rPr>
            <a:t>960</a:t>
          </a:r>
          <a:r>
            <a:rPr lang="pl-PL" sz="1300" kern="1200" dirty="0">
              <a:solidFill>
                <a:schemeClr val="accent5">
                  <a:lumMod val="60000"/>
                  <a:lumOff val="40000"/>
                </a:schemeClr>
              </a:solidFill>
              <a:sym typeface="Wingdings" panose="05000000000000000000" pitchFamily="2" charset="2"/>
            </a:rPr>
            <a:t>uL H</a:t>
          </a:r>
          <a:r>
            <a:rPr lang="pl-PL" sz="1300" kern="1200" baseline="-25000" dirty="0">
              <a:solidFill>
                <a:schemeClr val="accent5">
                  <a:lumMod val="60000"/>
                  <a:lumOff val="40000"/>
                </a:schemeClr>
              </a:solidFill>
              <a:sym typeface="Wingdings" panose="05000000000000000000" pitchFamily="2" charset="2"/>
            </a:rPr>
            <a:t>2</a:t>
          </a:r>
          <a:r>
            <a:rPr lang="pl-PL" sz="1300" kern="1200" dirty="0">
              <a:solidFill>
                <a:schemeClr val="accent5">
                  <a:lumMod val="60000"/>
                  <a:lumOff val="40000"/>
                </a:schemeClr>
              </a:solidFill>
              <a:sym typeface="Wingdings" panose="05000000000000000000" pitchFamily="2" charset="2"/>
            </a:rPr>
            <a:t>O </a:t>
          </a:r>
          <a:endParaRPr lang="en-GB" sz="1300" kern="1200" dirty="0"/>
        </a:p>
      </dsp:txBody>
      <dsp:txXfrm>
        <a:off x="5667756" y="2481245"/>
        <a:ext cx="2441242" cy="5830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194EE-C0FF-4A04-B05A-6520F2E28156}">
      <dsp:nvSpPr>
        <dsp:cNvPr id="0" name=""/>
        <dsp:cNvSpPr/>
      </dsp:nvSpPr>
      <dsp:spPr>
        <a:xfrm>
          <a:off x="38721" y="30222"/>
          <a:ext cx="2869302" cy="1014446"/>
        </a:xfrm>
        <a:prstGeom prst="roundRect">
          <a:avLst/>
        </a:prstGeom>
        <a:solidFill>
          <a:schemeClr val="accent2">
            <a:shade val="8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ZA" sz="2000" b="1" kern="1200" dirty="0">
              <a:solidFill>
                <a:srgbClr val="92D050"/>
              </a:solidFill>
            </a:rPr>
            <a:t>Aspirin</a:t>
          </a:r>
        </a:p>
        <a:p>
          <a:pPr marL="0" lvl="0" indent="0" algn="ctr" defTabSz="889000">
            <a:lnSpc>
              <a:spcPct val="90000"/>
            </a:lnSpc>
            <a:spcBef>
              <a:spcPct val="0"/>
            </a:spcBef>
            <a:spcAft>
              <a:spcPct val="35000"/>
            </a:spcAft>
            <a:buNone/>
          </a:pPr>
          <a:r>
            <a:rPr lang="en-ZA" sz="2000" kern="1200" dirty="0"/>
            <a:t>4mg/mL</a:t>
          </a:r>
          <a:endParaRPr lang="en-GB" sz="2000" kern="1200" dirty="0"/>
        </a:p>
      </dsp:txBody>
      <dsp:txXfrm>
        <a:off x="88242" y="79743"/>
        <a:ext cx="2770260" cy="915404"/>
      </dsp:txXfrm>
    </dsp:sp>
    <dsp:sp modelId="{EFEF9406-8CA6-4807-9490-DDB29CC8FE8B}">
      <dsp:nvSpPr>
        <dsp:cNvPr id="0" name=""/>
        <dsp:cNvSpPr/>
      </dsp:nvSpPr>
      <dsp:spPr>
        <a:xfrm>
          <a:off x="1296417" y="1064926"/>
          <a:ext cx="353910" cy="353910"/>
        </a:xfrm>
        <a:prstGeom prst="mathPlus">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343328" y="1200261"/>
        <a:ext cx="260088" cy="83240"/>
      </dsp:txXfrm>
    </dsp:sp>
    <dsp:sp modelId="{3504C647-E75D-45F3-BBD6-3E840D6DA080}">
      <dsp:nvSpPr>
        <dsp:cNvPr id="0" name=""/>
        <dsp:cNvSpPr/>
      </dsp:nvSpPr>
      <dsp:spPr>
        <a:xfrm>
          <a:off x="27762" y="1420947"/>
          <a:ext cx="2869302" cy="1014446"/>
        </a:xfrm>
        <a:prstGeom prst="roundRect">
          <a:avLst/>
        </a:prstGeom>
        <a:solidFill>
          <a:schemeClr val="accent2">
            <a:shade val="80000"/>
            <a:hueOff val="88288"/>
            <a:satOff val="1391"/>
            <a:lumOff val="685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ZA" sz="2000" b="1" kern="1200" dirty="0">
              <a:solidFill>
                <a:schemeClr val="accent2">
                  <a:lumMod val="20000"/>
                  <a:lumOff val="80000"/>
                </a:schemeClr>
              </a:solidFill>
            </a:rPr>
            <a:t>Salicylic acid</a:t>
          </a:r>
        </a:p>
        <a:p>
          <a:pPr marL="0" lvl="0" indent="0" algn="ctr" defTabSz="889000">
            <a:lnSpc>
              <a:spcPct val="90000"/>
            </a:lnSpc>
            <a:spcBef>
              <a:spcPct val="0"/>
            </a:spcBef>
            <a:spcAft>
              <a:spcPct val="35000"/>
            </a:spcAft>
            <a:buNone/>
          </a:pPr>
          <a:r>
            <a:rPr lang="en-ZA" sz="2000" kern="1200" dirty="0"/>
            <a:t>4mg/mL</a:t>
          </a:r>
          <a:endParaRPr lang="en-GB" sz="2000" kern="1200" dirty="0"/>
        </a:p>
      </dsp:txBody>
      <dsp:txXfrm>
        <a:off x="77283" y="1470468"/>
        <a:ext cx="2770260" cy="915404"/>
      </dsp:txXfrm>
    </dsp:sp>
    <dsp:sp modelId="{3CCF4976-08A8-405E-88A6-C5E64482639F}">
      <dsp:nvSpPr>
        <dsp:cNvPr id="0" name=""/>
        <dsp:cNvSpPr/>
      </dsp:nvSpPr>
      <dsp:spPr>
        <a:xfrm>
          <a:off x="1296417" y="2532378"/>
          <a:ext cx="353910" cy="353910"/>
        </a:xfrm>
        <a:prstGeom prst="mathPlus">
          <a:avLst/>
        </a:prstGeom>
        <a:solidFill>
          <a:schemeClr val="accent2">
            <a:shade val="90000"/>
            <a:hueOff val="117718"/>
            <a:satOff val="47"/>
            <a:lumOff val="82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343328" y="2667713"/>
        <a:ext cx="260088" cy="83240"/>
      </dsp:txXfrm>
    </dsp:sp>
    <dsp:sp modelId="{D3EF543B-2C45-4DC6-874F-7C009BFDDE61}">
      <dsp:nvSpPr>
        <dsp:cNvPr id="0" name=""/>
        <dsp:cNvSpPr/>
      </dsp:nvSpPr>
      <dsp:spPr>
        <a:xfrm>
          <a:off x="27762" y="2888399"/>
          <a:ext cx="2869302" cy="1014446"/>
        </a:xfrm>
        <a:prstGeom prst="roundRect">
          <a:avLst/>
        </a:prstGeom>
        <a:solidFill>
          <a:schemeClr val="accent2">
            <a:shade val="80000"/>
            <a:hueOff val="176577"/>
            <a:satOff val="2782"/>
            <a:lumOff val="1370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ZA" sz="2000" b="1" kern="1200" dirty="0">
              <a:solidFill>
                <a:srgbClr val="C00000"/>
              </a:solidFill>
            </a:rPr>
            <a:t>Paracetamol</a:t>
          </a:r>
        </a:p>
        <a:p>
          <a:pPr marL="0" lvl="0" indent="0" algn="ctr" defTabSz="889000">
            <a:lnSpc>
              <a:spcPct val="90000"/>
            </a:lnSpc>
            <a:spcBef>
              <a:spcPct val="0"/>
            </a:spcBef>
            <a:spcAft>
              <a:spcPct val="35000"/>
            </a:spcAft>
            <a:buNone/>
          </a:pPr>
          <a:r>
            <a:rPr lang="en-ZA" sz="2000" kern="1200" dirty="0"/>
            <a:t>1mg/ml</a:t>
          </a:r>
          <a:endParaRPr lang="en-GB" sz="2000" kern="1200" dirty="0"/>
        </a:p>
      </dsp:txBody>
      <dsp:txXfrm>
        <a:off x="77283" y="2937920"/>
        <a:ext cx="2770260" cy="915404"/>
      </dsp:txXfrm>
    </dsp:sp>
    <dsp:sp modelId="{B179E218-41FD-4040-A54E-AC614A1D1CDC}">
      <dsp:nvSpPr>
        <dsp:cNvPr id="0" name=""/>
        <dsp:cNvSpPr/>
      </dsp:nvSpPr>
      <dsp:spPr>
        <a:xfrm>
          <a:off x="1296417" y="3999830"/>
          <a:ext cx="353910" cy="353910"/>
        </a:xfrm>
        <a:prstGeom prst="mathPlus">
          <a:avLst/>
        </a:prstGeom>
        <a:solidFill>
          <a:schemeClr val="accent2">
            <a:shade val="90000"/>
            <a:hueOff val="235436"/>
            <a:satOff val="94"/>
            <a:lumOff val="1643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343328" y="4135165"/>
        <a:ext cx="260088" cy="83240"/>
      </dsp:txXfrm>
    </dsp:sp>
    <dsp:sp modelId="{594D0523-D3A5-42B8-B0FD-47E7DEB1C74C}">
      <dsp:nvSpPr>
        <dsp:cNvPr id="0" name=""/>
        <dsp:cNvSpPr/>
      </dsp:nvSpPr>
      <dsp:spPr>
        <a:xfrm>
          <a:off x="38721" y="4404220"/>
          <a:ext cx="2869302" cy="1014446"/>
        </a:xfrm>
        <a:prstGeom prst="roundRect">
          <a:avLst/>
        </a:prstGeom>
        <a:solidFill>
          <a:schemeClr val="accent2">
            <a:shade val="80000"/>
            <a:hueOff val="264865"/>
            <a:satOff val="4173"/>
            <a:lumOff val="2055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ZA" sz="2000" b="1" kern="1200" dirty="0">
              <a:solidFill>
                <a:srgbClr val="FFFF00"/>
              </a:solidFill>
            </a:rPr>
            <a:t>Caffeine</a:t>
          </a:r>
        </a:p>
        <a:p>
          <a:pPr marL="0" lvl="0" indent="0" algn="ctr" defTabSz="889000">
            <a:lnSpc>
              <a:spcPct val="90000"/>
            </a:lnSpc>
            <a:spcBef>
              <a:spcPct val="0"/>
            </a:spcBef>
            <a:spcAft>
              <a:spcPct val="35000"/>
            </a:spcAft>
            <a:buNone/>
          </a:pPr>
          <a:r>
            <a:rPr lang="en-ZA" sz="2000" kern="1200" dirty="0"/>
            <a:t>1mg/mL</a:t>
          </a:r>
          <a:endParaRPr lang="en-GB" sz="2000" kern="1200" dirty="0"/>
        </a:p>
      </dsp:txBody>
      <dsp:txXfrm>
        <a:off x="88242" y="4453741"/>
        <a:ext cx="2770260" cy="915404"/>
      </dsp:txXfrm>
    </dsp:sp>
    <dsp:sp modelId="{77B1B7B7-770F-49C0-8952-A1D691F826CB}">
      <dsp:nvSpPr>
        <dsp:cNvPr id="0" name=""/>
        <dsp:cNvSpPr/>
      </dsp:nvSpPr>
      <dsp:spPr>
        <a:xfrm rot="21598880" flipV="1">
          <a:off x="2045288" y="2547546"/>
          <a:ext cx="1001052" cy="226048"/>
        </a:xfrm>
        <a:prstGeom prst="righ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dirty="0"/>
        </a:p>
      </dsp:txBody>
      <dsp:txXfrm rot="-10800000">
        <a:off x="2045288" y="2592767"/>
        <a:ext cx="933238" cy="135628"/>
      </dsp:txXfrm>
    </dsp:sp>
    <dsp:sp modelId="{9404C445-94B7-4931-85C0-15E1F03590C7}">
      <dsp:nvSpPr>
        <dsp:cNvPr id="0" name=""/>
        <dsp:cNvSpPr/>
      </dsp:nvSpPr>
      <dsp:spPr>
        <a:xfrm>
          <a:off x="3227549" y="1161995"/>
          <a:ext cx="3352042" cy="3127138"/>
        </a:xfrm>
        <a:prstGeom prst="roundRect">
          <a:avLst/>
        </a:prstGeom>
        <a:solidFill>
          <a:schemeClr val="accent2">
            <a:shade val="80000"/>
            <a:hueOff val="353154"/>
            <a:satOff val="5564"/>
            <a:lumOff val="2740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ZA" sz="2800" b="0" kern="1200" dirty="0">
              <a:solidFill>
                <a:schemeClr val="accent5">
                  <a:lumMod val="75000"/>
                </a:schemeClr>
              </a:solidFill>
            </a:rPr>
            <a:t>Working Solution</a:t>
          </a:r>
        </a:p>
        <a:p>
          <a:pPr marL="0" lvl="0" indent="0" algn="ctr" defTabSz="1244600">
            <a:lnSpc>
              <a:spcPct val="90000"/>
            </a:lnSpc>
            <a:spcBef>
              <a:spcPct val="0"/>
            </a:spcBef>
            <a:spcAft>
              <a:spcPct val="35000"/>
            </a:spcAft>
            <a:buNone/>
          </a:pPr>
          <a:r>
            <a:rPr lang="en-ZA" sz="2000" kern="1200" dirty="0"/>
            <a:t>Aspirin 0.6mg/mL</a:t>
          </a:r>
        </a:p>
        <a:p>
          <a:pPr marL="0" lvl="0" indent="0" algn="ctr" defTabSz="1244600">
            <a:lnSpc>
              <a:spcPct val="90000"/>
            </a:lnSpc>
            <a:spcBef>
              <a:spcPct val="0"/>
            </a:spcBef>
            <a:spcAft>
              <a:spcPct val="35000"/>
            </a:spcAft>
            <a:buNone/>
          </a:pPr>
          <a:r>
            <a:rPr lang="en-ZA" sz="2000" kern="1200" dirty="0"/>
            <a:t>SA 0.6mg/mL</a:t>
          </a:r>
        </a:p>
        <a:p>
          <a:pPr marL="0" lvl="0" indent="0" algn="ctr" defTabSz="1244600">
            <a:lnSpc>
              <a:spcPct val="90000"/>
            </a:lnSpc>
            <a:spcBef>
              <a:spcPct val="0"/>
            </a:spcBef>
            <a:spcAft>
              <a:spcPct val="35000"/>
            </a:spcAft>
            <a:buNone/>
          </a:pPr>
          <a:r>
            <a:rPr lang="en-ZA" sz="2000" kern="1200" dirty="0"/>
            <a:t>Para 0.5 mg/mL</a:t>
          </a:r>
        </a:p>
        <a:p>
          <a:pPr marL="0" lvl="0" indent="0" algn="ctr" defTabSz="1244600">
            <a:lnSpc>
              <a:spcPct val="90000"/>
            </a:lnSpc>
            <a:spcBef>
              <a:spcPct val="0"/>
            </a:spcBef>
            <a:spcAft>
              <a:spcPct val="35000"/>
            </a:spcAft>
            <a:buNone/>
          </a:pPr>
          <a:r>
            <a:rPr lang="en-ZA" sz="2000" kern="1200" dirty="0"/>
            <a:t>Caffeine 0.1 mg/mL</a:t>
          </a:r>
        </a:p>
        <a:p>
          <a:pPr marL="0" lvl="0" indent="0" algn="ctr" defTabSz="1244600">
            <a:lnSpc>
              <a:spcPct val="90000"/>
            </a:lnSpc>
            <a:spcBef>
              <a:spcPct val="0"/>
            </a:spcBef>
            <a:spcAft>
              <a:spcPct val="35000"/>
            </a:spcAft>
            <a:buNone/>
          </a:pPr>
          <a:endParaRPr lang="en-GB" sz="2400" kern="1200" dirty="0"/>
        </a:p>
      </dsp:txBody>
      <dsp:txXfrm>
        <a:off x="3380203" y="1314649"/>
        <a:ext cx="3046734" cy="282183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2914AA-0405-410D-B1C0-35464F2B8608}" type="datetimeFigureOut">
              <a:rPr lang="en-ZA" smtClean="0"/>
              <a:t>2018/10/25</a:t>
            </a:fld>
            <a:endParaRPr lang="en-ZA"/>
          </a:p>
        </p:txBody>
      </p:sp>
      <p:sp>
        <p:nvSpPr>
          <p:cNvPr id="5" name="Footer Placeholder 4"/>
          <p:cNvSpPr>
            <a:spLocks noGrp="1"/>
          </p:cNvSpPr>
          <p:nvPr>
            <p:ph type="ftr" sz="quarter" idx="11"/>
          </p:nvPr>
        </p:nvSpPr>
        <p:spPr/>
        <p:txBody>
          <a:bodyPr/>
          <a:lstStyle/>
          <a:p>
            <a:endParaRPr lang="en-ZA"/>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0A26822-B599-40C4-BD4F-B67EC90E5935}" type="slidenum">
              <a:rPr lang="en-ZA" smtClean="0"/>
              <a:t>‹#›</a:t>
            </a:fld>
            <a:endParaRPr lang="en-ZA"/>
          </a:p>
        </p:txBody>
      </p:sp>
    </p:spTree>
    <p:extLst>
      <p:ext uri="{BB962C8B-B14F-4D97-AF65-F5344CB8AC3E}">
        <p14:creationId xmlns:p14="http://schemas.microsoft.com/office/powerpoint/2010/main" val="308580081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2914AA-0405-410D-B1C0-35464F2B8608}" type="datetimeFigureOut">
              <a:rPr lang="en-ZA" smtClean="0"/>
              <a:t>2018/10/25</a:t>
            </a:fld>
            <a:endParaRPr lang="en-ZA"/>
          </a:p>
        </p:txBody>
      </p:sp>
      <p:sp>
        <p:nvSpPr>
          <p:cNvPr id="5" name="Footer Placeholder 4"/>
          <p:cNvSpPr>
            <a:spLocks noGrp="1"/>
          </p:cNvSpPr>
          <p:nvPr>
            <p:ph type="ftr" sz="quarter" idx="11"/>
          </p:nvPr>
        </p:nvSpPr>
        <p:spPr/>
        <p:txBody>
          <a:bodyPr/>
          <a:lstStyle/>
          <a:p>
            <a:endParaRPr lang="en-Z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0A26822-B599-40C4-BD4F-B67EC90E5935}" type="slidenum">
              <a:rPr lang="en-ZA" smtClean="0"/>
              <a:t>‹#›</a:t>
            </a:fld>
            <a:endParaRPr lang="en-ZA"/>
          </a:p>
        </p:txBody>
      </p:sp>
    </p:spTree>
    <p:extLst>
      <p:ext uri="{BB962C8B-B14F-4D97-AF65-F5344CB8AC3E}">
        <p14:creationId xmlns:p14="http://schemas.microsoft.com/office/powerpoint/2010/main" val="168364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2914AA-0405-410D-B1C0-35464F2B8608}" type="datetimeFigureOut">
              <a:rPr lang="en-ZA" smtClean="0"/>
              <a:t>2018/10/25</a:t>
            </a:fld>
            <a:endParaRPr lang="en-ZA"/>
          </a:p>
        </p:txBody>
      </p:sp>
      <p:sp>
        <p:nvSpPr>
          <p:cNvPr id="5" name="Footer Placeholder 4"/>
          <p:cNvSpPr>
            <a:spLocks noGrp="1"/>
          </p:cNvSpPr>
          <p:nvPr>
            <p:ph type="ftr" sz="quarter" idx="11"/>
          </p:nvPr>
        </p:nvSpPr>
        <p:spPr/>
        <p:txBody>
          <a:bodyPr/>
          <a:lstStyle/>
          <a:p>
            <a:endParaRPr lang="en-ZA"/>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0A26822-B599-40C4-BD4F-B67EC90E5935}" type="slidenum">
              <a:rPr lang="en-ZA" smtClean="0"/>
              <a:t>‹#›</a:t>
            </a:fld>
            <a:endParaRPr lang="en-ZA"/>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15612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442914AA-0405-410D-B1C0-35464F2B8608}" type="datetimeFigureOut">
              <a:rPr lang="en-ZA" smtClean="0"/>
              <a:t>2018/10/25</a:t>
            </a:fld>
            <a:endParaRPr lang="en-ZA"/>
          </a:p>
        </p:txBody>
      </p:sp>
      <p:sp>
        <p:nvSpPr>
          <p:cNvPr id="6" name="Footer Placeholder 5"/>
          <p:cNvSpPr>
            <a:spLocks noGrp="1"/>
          </p:cNvSpPr>
          <p:nvPr>
            <p:ph type="ftr" sz="quarter" idx="11"/>
          </p:nvPr>
        </p:nvSpPr>
        <p:spPr/>
        <p:txBody>
          <a:bodyPr/>
          <a:lstStyle/>
          <a:p>
            <a:endParaRPr lang="en-Z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0A26822-B599-40C4-BD4F-B67EC90E5935}" type="slidenum">
              <a:rPr lang="en-ZA" smtClean="0"/>
              <a:t>‹#›</a:t>
            </a:fld>
            <a:endParaRPr lang="en-ZA"/>
          </a:p>
        </p:txBody>
      </p:sp>
    </p:spTree>
    <p:extLst>
      <p:ext uri="{BB962C8B-B14F-4D97-AF65-F5344CB8AC3E}">
        <p14:creationId xmlns:p14="http://schemas.microsoft.com/office/powerpoint/2010/main" val="3526082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442914AA-0405-410D-B1C0-35464F2B8608}" type="datetimeFigureOut">
              <a:rPr lang="en-ZA" smtClean="0"/>
              <a:t>2018/10/25</a:t>
            </a:fld>
            <a:endParaRPr lang="en-ZA"/>
          </a:p>
        </p:txBody>
      </p:sp>
      <p:sp>
        <p:nvSpPr>
          <p:cNvPr id="6" name="Footer Placeholder 5"/>
          <p:cNvSpPr>
            <a:spLocks noGrp="1"/>
          </p:cNvSpPr>
          <p:nvPr>
            <p:ph type="ftr" sz="quarter" idx="11"/>
          </p:nvPr>
        </p:nvSpPr>
        <p:spPr/>
        <p:txBody>
          <a:bodyPr/>
          <a:lstStyle/>
          <a:p>
            <a:endParaRPr lang="en-ZA"/>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0A26822-B599-40C4-BD4F-B67EC90E5935}" type="slidenum">
              <a:rPr lang="en-ZA" smtClean="0"/>
              <a:t>‹#›</a:t>
            </a:fld>
            <a:endParaRPr lang="en-ZA"/>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54025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442914AA-0405-410D-B1C0-35464F2B8608}" type="datetimeFigureOut">
              <a:rPr lang="en-ZA" smtClean="0"/>
              <a:t>2018/10/25</a:t>
            </a:fld>
            <a:endParaRPr lang="en-ZA"/>
          </a:p>
        </p:txBody>
      </p:sp>
      <p:sp>
        <p:nvSpPr>
          <p:cNvPr id="6" name="Footer Placeholder 5"/>
          <p:cNvSpPr>
            <a:spLocks noGrp="1"/>
          </p:cNvSpPr>
          <p:nvPr>
            <p:ph type="ftr" sz="quarter" idx="11"/>
          </p:nvPr>
        </p:nvSpPr>
        <p:spPr/>
        <p:txBody>
          <a:bodyPr/>
          <a:lstStyle/>
          <a:p>
            <a:endParaRPr lang="en-Z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0A26822-B599-40C4-BD4F-B67EC90E5935}" type="slidenum">
              <a:rPr lang="en-ZA" smtClean="0"/>
              <a:t>‹#›</a:t>
            </a:fld>
            <a:endParaRPr lang="en-ZA"/>
          </a:p>
        </p:txBody>
      </p:sp>
    </p:spTree>
    <p:extLst>
      <p:ext uri="{BB962C8B-B14F-4D97-AF65-F5344CB8AC3E}">
        <p14:creationId xmlns:p14="http://schemas.microsoft.com/office/powerpoint/2010/main" val="2061338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2914AA-0405-410D-B1C0-35464F2B8608}" type="datetimeFigureOut">
              <a:rPr lang="en-ZA" smtClean="0"/>
              <a:t>2018/10/25</a:t>
            </a:fld>
            <a:endParaRPr lang="en-ZA"/>
          </a:p>
        </p:txBody>
      </p:sp>
      <p:sp>
        <p:nvSpPr>
          <p:cNvPr id="5" name="Footer Placeholder 4"/>
          <p:cNvSpPr>
            <a:spLocks noGrp="1"/>
          </p:cNvSpPr>
          <p:nvPr>
            <p:ph type="ftr" sz="quarter" idx="11"/>
          </p:nvPr>
        </p:nvSpPr>
        <p:spPr/>
        <p:txBody>
          <a:bodyPr/>
          <a:lstStyle/>
          <a:p>
            <a:endParaRPr lang="en-Z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0A26822-B599-40C4-BD4F-B67EC90E5935}" type="slidenum">
              <a:rPr lang="en-ZA" smtClean="0"/>
              <a:t>‹#›</a:t>
            </a:fld>
            <a:endParaRPr lang="en-ZA"/>
          </a:p>
        </p:txBody>
      </p:sp>
    </p:spTree>
    <p:extLst>
      <p:ext uri="{BB962C8B-B14F-4D97-AF65-F5344CB8AC3E}">
        <p14:creationId xmlns:p14="http://schemas.microsoft.com/office/powerpoint/2010/main" val="3510932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2914AA-0405-410D-B1C0-35464F2B8608}" type="datetimeFigureOut">
              <a:rPr lang="en-ZA" smtClean="0"/>
              <a:t>2018/10/25</a:t>
            </a:fld>
            <a:endParaRPr lang="en-ZA"/>
          </a:p>
        </p:txBody>
      </p:sp>
      <p:sp>
        <p:nvSpPr>
          <p:cNvPr id="5" name="Footer Placeholder 4"/>
          <p:cNvSpPr>
            <a:spLocks noGrp="1"/>
          </p:cNvSpPr>
          <p:nvPr>
            <p:ph type="ftr" sz="quarter" idx="11"/>
          </p:nvPr>
        </p:nvSpPr>
        <p:spPr/>
        <p:txBody>
          <a:bodyPr/>
          <a:lstStyle/>
          <a:p>
            <a:endParaRPr lang="en-Z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0A26822-B599-40C4-BD4F-B67EC90E5935}" type="slidenum">
              <a:rPr lang="en-ZA" smtClean="0"/>
              <a:t>‹#›</a:t>
            </a:fld>
            <a:endParaRPr lang="en-ZA"/>
          </a:p>
        </p:txBody>
      </p:sp>
    </p:spTree>
    <p:extLst>
      <p:ext uri="{BB962C8B-B14F-4D97-AF65-F5344CB8AC3E}">
        <p14:creationId xmlns:p14="http://schemas.microsoft.com/office/powerpoint/2010/main" val="342046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2914AA-0405-410D-B1C0-35464F2B8608}" type="datetimeFigureOut">
              <a:rPr lang="en-ZA" smtClean="0"/>
              <a:t>2018/10/25</a:t>
            </a:fld>
            <a:endParaRPr lang="en-ZA"/>
          </a:p>
        </p:txBody>
      </p:sp>
      <p:sp>
        <p:nvSpPr>
          <p:cNvPr id="5" name="Footer Placeholder 4"/>
          <p:cNvSpPr>
            <a:spLocks noGrp="1"/>
          </p:cNvSpPr>
          <p:nvPr>
            <p:ph type="ftr" sz="quarter" idx="11"/>
          </p:nvPr>
        </p:nvSpPr>
        <p:spPr/>
        <p:txBody>
          <a:bodyPr/>
          <a:lstStyle/>
          <a:p>
            <a:endParaRPr lang="en-Z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0A26822-B599-40C4-BD4F-B67EC90E5935}" type="slidenum">
              <a:rPr lang="en-ZA" smtClean="0"/>
              <a:t>‹#›</a:t>
            </a:fld>
            <a:endParaRPr lang="en-ZA"/>
          </a:p>
        </p:txBody>
      </p:sp>
    </p:spTree>
    <p:extLst>
      <p:ext uri="{BB962C8B-B14F-4D97-AF65-F5344CB8AC3E}">
        <p14:creationId xmlns:p14="http://schemas.microsoft.com/office/powerpoint/2010/main" val="4290681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2914AA-0405-410D-B1C0-35464F2B8608}" type="datetimeFigureOut">
              <a:rPr lang="en-ZA" smtClean="0"/>
              <a:t>2018/10/25</a:t>
            </a:fld>
            <a:endParaRPr lang="en-ZA"/>
          </a:p>
        </p:txBody>
      </p:sp>
      <p:sp>
        <p:nvSpPr>
          <p:cNvPr id="5" name="Footer Placeholder 4"/>
          <p:cNvSpPr>
            <a:spLocks noGrp="1"/>
          </p:cNvSpPr>
          <p:nvPr>
            <p:ph type="ftr" sz="quarter" idx="11"/>
          </p:nvPr>
        </p:nvSpPr>
        <p:spPr/>
        <p:txBody>
          <a:bodyPr/>
          <a:lstStyle/>
          <a:p>
            <a:endParaRPr lang="en-Z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0A26822-B599-40C4-BD4F-B67EC90E5935}" type="slidenum">
              <a:rPr lang="en-ZA" smtClean="0"/>
              <a:t>‹#›</a:t>
            </a:fld>
            <a:endParaRPr lang="en-ZA"/>
          </a:p>
        </p:txBody>
      </p:sp>
    </p:spTree>
    <p:extLst>
      <p:ext uri="{BB962C8B-B14F-4D97-AF65-F5344CB8AC3E}">
        <p14:creationId xmlns:p14="http://schemas.microsoft.com/office/powerpoint/2010/main" val="1439336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2914AA-0405-410D-B1C0-35464F2B8608}" type="datetimeFigureOut">
              <a:rPr lang="en-ZA" smtClean="0"/>
              <a:t>2018/10/25</a:t>
            </a:fld>
            <a:endParaRPr lang="en-ZA"/>
          </a:p>
        </p:txBody>
      </p:sp>
      <p:sp>
        <p:nvSpPr>
          <p:cNvPr id="6" name="Footer Placeholder 5"/>
          <p:cNvSpPr>
            <a:spLocks noGrp="1"/>
          </p:cNvSpPr>
          <p:nvPr>
            <p:ph type="ftr" sz="quarter" idx="11"/>
          </p:nvPr>
        </p:nvSpPr>
        <p:spPr/>
        <p:txBody>
          <a:bodyPr/>
          <a:lstStyle/>
          <a:p>
            <a:endParaRPr lang="en-ZA"/>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0A26822-B599-40C4-BD4F-B67EC90E5935}" type="slidenum">
              <a:rPr lang="en-ZA" smtClean="0"/>
              <a:t>‹#›</a:t>
            </a:fld>
            <a:endParaRPr lang="en-ZA"/>
          </a:p>
        </p:txBody>
      </p:sp>
    </p:spTree>
    <p:extLst>
      <p:ext uri="{BB962C8B-B14F-4D97-AF65-F5344CB8AC3E}">
        <p14:creationId xmlns:p14="http://schemas.microsoft.com/office/powerpoint/2010/main" val="1264966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2914AA-0405-410D-B1C0-35464F2B8608}" type="datetimeFigureOut">
              <a:rPr lang="en-ZA" smtClean="0"/>
              <a:t>2018/10/25</a:t>
            </a:fld>
            <a:endParaRPr lang="en-ZA"/>
          </a:p>
        </p:txBody>
      </p:sp>
      <p:sp>
        <p:nvSpPr>
          <p:cNvPr id="8" name="Footer Placeholder 7"/>
          <p:cNvSpPr>
            <a:spLocks noGrp="1"/>
          </p:cNvSpPr>
          <p:nvPr>
            <p:ph type="ftr" sz="quarter" idx="11"/>
          </p:nvPr>
        </p:nvSpPr>
        <p:spPr/>
        <p:txBody>
          <a:bodyPr/>
          <a:lstStyle/>
          <a:p>
            <a:endParaRPr lang="en-ZA"/>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0A26822-B599-40C4-BD4F-B67EC90E5935}" type="slidenum">
              <a:rPr lang="en-ZA" smtClean="0"/>
              <a:t>‹#›</a:t>
            </a:fld>
            <a:endParaRPr lang="en-ZA"/>
          </a:p>
        </p:txBody>
      </p:sp>
    </p:spTree>
    <p:extLst>
      <p:ext uri="{BB962C8B-B14F-4D97-AF65-F5344CB8AC3E}">
        <p14:creationId xmlns:p14="http://schemas.microsoft.com/office/powerpoint/2010/main" val="4085918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2914AA-0405-410D-B1C0-35464F2B8608}" type="datetimeFigureOut">
              <a:rPr lang="en-ZA" smtClean="0"/>
              <a:t>2018/10/25</a:t>
            </a:fld>
            <a:endParaRPr lang="en-ZA"/>
          </a:p>
        </p:txBody>
      </p:sp>
      <p:sp>
        <p:nvSpPr>
          <p:cNvPr id="4" name="Footer Placeholder 3"/>
          <p:cNvSpPr>
            <a:spLocks noGrp="1"/>
          </p:cNvSpPr>
          <p:nvPr>
            <p:ph type="ftr" sz="quarter" idx="11"/>
          </p:nvPr>
        </p:nvSpPr>
        <p:spPr/>
        <p:txBody>
          <a:bodyPr/>
          <a:lstStyle/>
          <a:p>
            <a:endParaRPr lang="en-ZA"/>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0A26822-B599-40C4-BD4F-B67EC90E5935}" type="slidenum">
              <a:rPr lang="en-ZA" smtClean="0"/>
              <a:t>‹#›</a:t>
            </a:fld>
            <a:endParaRPr lang="en-ZA"/>
          </a:p>
        </p:txBody>
      </p:sp>
    </p:spTree>
    <p:extLst>
      <p:ext uri="{BB962C8B-B14F-4D97-AF65-F5344CB8AC3E}">
        <p14:creationId xmlns:p14="http://schemas.microsoft.com/office/powerpoint/2010/main" val="353233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2914AA-0405-410D-B1C0-35464F2B8608}" type="datetimeFigureOut">
              <a:rPr lang="en-ZA" smtClean="0"/>
              <a:t>2018/10/25</a:t>
            </a:fld>
            <a:endParaRPr lang="en-ZA"/>
          </a:p>
        </p:txBody>
      </p:sp>
      <p:sp>
        <p:nvSpPr>
          <p:cNvPr id="3" name="Footer Placeholder 2"/>
          <p:cNvSpPr>
            <a:spLocks noGrp="1"/>
          </p:cNvSpPr>
          <p:nvPr>
            <p:ph type="ftr" sz="quarter" idx="11"/>
          </p:nvPr>
        </p:nvSpPr>
        <p:spPr/>
        <p:txBody>
          <a:bodyPr/>
          <a:lstStyle/>
          <a:p>
            <a:endParaRPr lang="en-ZA"/>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0A26822-B599-40C4-BD4F-B67EC90E5935}" type="slidenum">
              <a:rPr lang="en-ZA" smtClean="0"/>
              <a:t>‹#›</a:t>
            </a:fld>
            <a:endParaRPr lang="en-ZA"/>
          </a:p>
        </p:txBody>
      </p:sp>
    </p:spTree>
    <p:extLst>
      <p:ext uri="{BB962C8B-B14F-4D97-AF65-F5344CB8AC3E}">
        <p14:creationId xmlns:p14="http://schemas.microsoft.com/office/powerpoint/2010/main" val="189350076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42914AA-0405-410D-B1C0-35464F2B8608}" type="datetimeFigureOut">
              <a:rPr lang="en-ZA" smtClean="0"/>
              <a:t>2018/10/25</a:t>
            </a:fld>
            <a:endParaRPr lang="en-ZA"/>
          </a:p>
        </p:txBody>
      </p:sp>
      <p:sp>
        <p:nvSpPr>
          <p:cNvPr id="6" name="Footer Placeholder 5"/>
          <p:cNvSpPr>
            <a:spLocks noGrp="1"/>
          </p:cNvSpPr>
          <p:nvPr>
            <p:ph type="ftr" sz="quarter" idx="11"/>
          </p:nvPr>
        </p:nvSpPr>
        <p:spPr/>
        <p:txBody>
          <a:bodyPr/>
          <a:lstStyle/>
          <a:p>
            <a:endParaRPr lang="en-ZA"/>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0A26822-B599-40C4-BD4F-B67EC90E5935}" type="slidenum">
              <a:rPr lang="en-ZA" smtClean="0"/>
              <a:t>‹#›</a:t>
            </a:fld>
            <a:endParaRPr lang="en-ZA"/>
          </a:p>
        </p:txBody>
      </p:sp>
    </p:spTree>
    <p:extLst>
      <p:ext uri="{BB962C8B-B14F-4D97-AF65-F5344CB8AC3E}">
        <p14:creationId xmlns:p14="http://schemas.microsoft.com/office/powerpoint/2010/main" val="242921792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42914AA-0405-410D-B1C0-35464F2B8608}" type="datetimeFigureOut">
              <a:rPr lang="en-ZA" smtClean="0"/>
              <a:t>2018/10/25</a:t>
            </a:fld>
            <a:endParaRPr lang="en-ZA"/>
          </a:p>
        </p:txBody>
      </p:sp>
      <p:sp>
        <p:nvSpPr>
          <p:cNvPr id="6" name="Footer Placeholder 5"/>
          <p:cNvSpPr>
            <a:spLocks noGrp="1"/>
          </p:cNvSpPr>
          <p:nvPr>
            <p:ph type="ftr" sz="quarter" idx="11"/>
          </p:nvPr>
        </p:nvSpPr>
        <p:spPr/>
        <p:txBody>
          <a:bodyPr/>
          <a:lstStyle/>
          <a:p>
            <a:endParaRPr lang="en-Z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0A26822-B599-40C4-BD4F-B67EC90E5935}" type="slidenum">
              <a:rPr lang="en-ZA" smtClean="0"/>
              <a:t>‹#›</a:t>
            </a:fld>
            <a:endParaRPr lang="en-ZA"/>
          </a:p>
        </p:txBody>
      </p:sp>
    </p:spTree>
    <p:extLst>
      <p:ext uri="{BB962C8B-B14F-4D97-AF65-F5344CB8AC3E}">
        <p14:creationId xmlns:p14="http://schemas.microsoft.com/office/powerpoint/2010/main" val="3564474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42914AA-0405-410D-B1C0-35464F2B8608}" type="datetimeFigureOut">
              <a:rPr lang="en-ZA" smtClean="0"/>
              <a:t>2018/10/25</a:t>
            </a:fld>
            <a:endParaRPr lang="en-ZA"/>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ZA"/>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0A26822-B599-40C4-BD4F-B67EC90E5935}" type="slidenum">
              <a:rPr lang="en-ZA" smtClean="0"/>
              <a:t>‹#›</a:t>
            </a:fld>
            <a:endParaRPr lang="en-ZA"/>
          </a:p>
        </p:txBody>
      </p:sp>
    </p:spTree>
    <p:extLst>
      <p:ext uri="{BB962C8B-B14F-4D97-AF65-F5344CB8AC3E}">
        <p14:creationId xmlns:p14="http://schemas.microsoft.com/office/powerpoint/2010/main" val="367555647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4.mp4"/><Relationship Id="rId7" Type="http://schemas.openxmlformats.org/officeDocument/2006/relationships/image" Target="../media/image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E81898-0574-45F4-83F4-509F0EC810A4}"/>
              </a:ext>
            </a:extLst>
          </p:cNvPr>
          <p:cNvPicPr>
            <a:picLocks noChangeAspect="1"/>
          </p:cNvPicPr>
          <p:nvPr/>
        </p:nvPicPr>
        <p:blipFill rotWithShape="1">
          <a:blip r:embed="rId2">
            <a:extLst/>
          </a:blip>
          <a:srcRect b="9582"/>
          <a:stretch/>
        </p:blipFill>
        <p:spPr>
          <a:xfrm>
            <a:off x="2437079" y="2082821"/>
            <a:ext cx="2885881" cy="1736405"/>
          </a:xfrm>
          <a:prstGeom prst="rect">
            <a:avLst/>
          </a:prstGeom>
          <a:ln w="12700">
            <a:noFill/>
          </a:ln>
        </p:spPr>
      </p:pic>
      <p:sp>
        <p:nvSpPr>
          <p:cNvPr id="2" name="Title 1">
            <a:extLst>
              <a:ext uri="{FF2B5EF4-FFF2-40B4-BE49-F238E27FC236}">
                <a16:creationId xmlns:a16="http://schemas.microsoft.com/office/drawing/2014/main" id="{CD4F7C23-BF6C-4B02-9AC1-A40F89AFF6D6}"/>
              </a:ext>
            </a:extLst>
          </p:cNvPr>
          <p:cNvSpPr>
            <a:spLocks noGrp="1"/>
          </p:cNvSpPr>
          <p:nvPr>
            <p:ph type="ctrTitle"/>
          </p:nvPr>
        </p:nvSpPr>
        <p:spPr>
          <a:xfrm>
            <a:off x="3090841" y="158591"/>
            <a:ext cx="8672295" cy="1387403"/>
          </a:xfrm>
        </p:spPr>
        <p:txBody>
          <a:bodyPr>
            <a:normAutofit/>
          </a:bodyPr>
          <a:lstStyle/>
          <a:p>
            <a:r>
              <a:rPr lang="en-ZA" dirty="0"/>
              <a:t>HPLC Practical 1</a:t>
            </a:r>
          </a:p>
        </p:txBody>
      </p:sp>
      <p:sp>
        <p:nvSpPr>
          <p:cNvPr id="3" name="Subtitle 2">
            <a:extLst>
              <a:ext uri="{FF2B5EF4-FFF2-40B4-BE49-F238E27FC236}">
                <a16:creationId xmlns:a16="http://schemas.microsoft.com/office/drawing/2014/main" id="{3CC17C06-C9AE-4805-9CDA-CD774E1527FC}"/>
              </a:ext>
            </a:extLst>
          </p:cNvPr>
          <p:cNvSpPr>
            <a:spLocks noGrp="1"/>
          </p:cNvSpPr>
          <p:nvPr>
            <p:ph type="subTitle" idx="1"/>
          </p:nvPr>
        </p:nvSpPr>
        <p:spPr>
          <a:xfrm>
            <a:off x="1759237" y="4707986"/>
            <a:ext cx="8673427" cy="522636"/>
          </a:xfrm>
        </p:spPr>
        <p:txBody>
          <a:bodyPr>
            <a:normAutofit/>
          </a:bodyPr>
          <a:lstStyle/>
          <a:p>
            <a:pPr>
              <a:lnSpc>
                <a:spcPct val="90000"/>
              </a:lnSpc>
            </a:pPr>
            <a:r>
              <a:rPr lang="en-ZA" sz="1200" dirty="0"/>
              <a:t>J. Pillay</a:t>
            </a:r>
          </a:p>
        </p:txBody>
      </p:sp>
      <p:pic>
        <p:nvPicPr>
          <p:cNvPr id="7" name="Picture 6">
            <a:extLst>
              <a:ext uri="{FF2B5EF4-FFF2-40B4-BE49-F238E27FC236}">
                <a16:creationId xmlns:a16="http://schemas.microsoft.com/office/drawing/2014/main" id="{939CAE87-D4F3-4CCD-BE6A-8FD7F8CA4CD9}"/>
              </a:ext>
            </a:extLst>
          </p:cNvPr>
          <p:cNvPicPr>
            <a:picLocks noChangeAspect="1"/>
          </p:cNvPicPr>
          <p:nvPr/>
        </p:nvPicPr>
        <p:blipFill rotWithShape="1">
          <a:blip r:embed="rId3"/>
          <a:srcRect b="8186"/>
          <a:stretch/>
        </p:blipFill>
        <p:spPr>
          <a:xfrm>
            <a:off x="5767318" y="2384745"/>
            <a:ext cx="5529992" cy="3753453"/>
          </a:xfrm>
          <a:prstGeom prst="rect">
            <a:avLst/>
          </a:prstGeom>
        </p:spPr>
      </p:pic>
    </p:spTree>
    <p:extLst>
      <p:ext uri="{BB962C8B-B14F-4D97-AF65-F5344CB8AC3E}">
        <p14:creationId xmlns:p14="http://schemas.microsoft.com/office/powerpoint/2010/main" val="3077629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03C92-4BA5-4D66-97D4-DC60323BD6B2}"/>
              </a:ext>
            </a:extLst>
          </p:cNvPr>
          <p:cNvSpPr>
            <a:spLocks noGrp="1"/>
          </p:cNvSpPr>
          <p:nvPr>
            <p:ph type="title"/>
          </p:nvPr>
        </p:nvSpPr>
        <p:spPr>
          <a:xfrm>
            <a:off x="2265121" y="261801"/>
            <a:ext cx="8911687" cy="1280890"/>
          </a:xfrm>
        </p:spPr>
        <p:txBody>
          <a:bodyPr/>
          <a:lstStyle/>
          <a:p>
            <a:r>
              <a:rPr lang="en-US" dirty="0"/>
              <a:t>Control Ranges</a:t>
            </a:r>
            <a:endParaRPr lang="en-GB" dirty="0"/>
          </a:p>
        </p:txBody>
      </p:sp>
      <p:sp>
        <p:nvSpPr>
          <p:cNvPr id="3" name="Content Placeholder 2">
            <a:extLst>
              <a:ext uri="{FF2B5EF4-FFF2-40B4-BE49-F238E27FC236}">
                <a16:creationId xmlns:a16="http://schemas.microsoft.com/office/drawing/2014/main" id="{35EAB5D0-C2BF-4D44-A987-005231BFA53D}"/>
              </a:ext>
            </a:extLst>
          </p:cNvPr>
          <p:cNvSpPr>
            <a:spLocks noGrp="1"/>
          </p:cNvSpPr>
          <p:nvPr>
            <p:ph idx="1"/>
          </p:nvPr>
        </p:nvSpPr>
        <p:spPr>
          <a:xfrm>
            <a:off x="1499893" y="4497252"/>
            <a:ext cx="10585715" cy="2239977"/>
          </a:xfrm>
        </p:spPr>
        <p:txBody>
          <a:bodyPr>
            <a:normAutofit fontScale="85000" lnSpcReduction="10000"/>
          </a:bodyPr>
          <a:lstStyle/>
          <a:p>
            <a:r>
              <a:rPr lang="en-ZA" sz="3200" b="1" i="1" dirty="0"/>
              <a:t>Sample 2-Compral: </a:t>
            </a:r>
            <a:r>
              <a:rPr lang="en-ZA" sz="3200" dirty="0">
                <a:solidFill>
                  <a:srgbClr val="00B0F0"/>
                </a:solidFill>
              </a:rPr>
              <a:t>453.6mg Aspirin + 324mg paracetamol + 64mg caffeine </a:t>
            </a:r>
            <a:r>
              <a:rPr lang="en-ZA" sz="3200" dirty="0"/>
              <a:t>dissolved in 10mL H</a:t>
            </a:r>
            <a:r>
              <a:rPr lang="en-ZA" sz="3200" baseline="-25000" dirty="0"/>
              <a:t>2</a:t>
            </a:r>
            <a:r>
              <a:rPr lang="en-ZA" sz="3200" dirty="0"/>
              <a:t>O</a:t>
            </a:r>
          </a:p>
          <a:p>
            <a:r>
              <a:rPr lang="en-ZA" sz="3200" b="1" i="1" dirty="0"/>
              <a:t>Sample 4- </a:t>
            </a:r>
            <a:r>
              <a:rPr lang="en-ZA" sz="3200" b="1" i="1" dirty="0" err="1"/>
              <a:t>Disprin</a:t>
            </a:r>
            <a:r>
              <a:rPr lang="en-ZA" sz="3200" b="1" i="1" dirty="0"/>
              <a:t>: </a:t>
            </a:r>
            <a:r>
              <a:rPr lang="en-ZA" sz="3200" dirty="0">
                <a:solidFill>
                  <a:srgbClr val="00B0F0"/>
                </a:solidFill>
              </a:rPr>
              <a:t>300mg Aspirin </a:t>
            </a:r>
            <a:r>
              <a:rPr lang="en-ZA" sz="3200" dirty="0">
                <a:solidFill>
                  <a:schemeClr val="tx1"/>
                </a:solidFill>
              </a:rPr>
              <a:t>dissolved in 10mL H2O</a:t>
            </a:r>
          </a:p>
          <a:p>
            <a:r>
              <a:rPr lang="en-ZA" sz="3200" b="1" dirty="0">
                <a:solidFill>
                  <a:srgbClr val="C00000"/>
                </a:solidFill>
              </a:rPr>
              <a:t>In your report, discuss possible causes for any discrepancies in the concentrations you obtained in your analysis</a:t>
            </a:r>
            <a:endParaRPr lang="en-ZA" sz="3200" b="1" i="1" dirty="0">
              <a:solidFill>
                <a:schemeClr val="tx1"/>
              </a:solidFill>
            </a:endParaRPr>
          </a:p>
          <a:p>
            <a:endParaRPr lang="en-GB" sz="3200" b="1" i="1" dirty="0"/>
          </a:p>
          <a:p>
            <a:endParaRPr lang="en-GB" sz="3200" dirty="0"/>
          </a:p>
        </p:txBody>
      </p:sp>
      <p:graphicFrame>
        <p:nvGraphicFramePr>
          <p:cNvPr id="4" name="Table 3">
            <a:extLst>
              <a:ext uri="{FF2B5EF4-FFF2-40B4-BE49-F238E27FC236}">
                <a16:creationId xmlns:a16="http://schemas.microsoft.com/office/drawing/2014/main" id="{7D04CAD0-8355-4007-B7B4-FFDDB0F7693E}"/>
              </a:ext>
            </a:extLst>
          </p:cNvPr>
          <p:cNvGraphicFramePr>
            <a:graphicFrameLocks noGrp="1"/>
          </p:cNvGraphicFramePr>
          <p:nvPr>
            <p:extLst>
              <p:ext uri="{D42A27DB-BD31-4B8C-83A1-F6EECF244321}">
                <p14:modId xmlns:p14="http://schemas.microsoft.com/office/powerpoint/2010/main" val="483957332"/>
              </p:ext>
            </p:extLst>
          </p:nvPr>
        </p:nvGraphicFramePr>
        <p:xfrm>
          <a:off x="1211619" y="1314876"/>
          <a:ext cx="10321635" cy="3017520"/>
        </p:xfrm>
        <a:graphic>
          <a:graphicData uri="http://schemas.openxmlformats.org/drawingml/2006/table">
            <a:tbl>
              <a:tblPr firstRow="1" bandRow="1">
                <a:tableStyleId>{5C22544A-7EE6-4342-B048-85BDC9FD1C3A}</a:tableStyleId>
              </a:tblPr>
              <a:tblGrid>
                <a:gridCol w="3440545">
                  <a:extLst>
                    <a:ext uri="{9D8B030D-6E8A-4147-A177-3AD203B41FA5}">
                      <a16:colId xmlns:a16="http://schemas.microsoft.com/office/drawing/2014/main" val="4197335868"/>
                    </a:ext>
                  </a:extLst>
                </a:gridCol>
                <a:gridCol w="3440545">
                  <a:extLst>
                    <a:ext uri="{9D8B030D-6E8A-4147-A177-3AD203B41FA5}">
                      <a16:colId xmlns:a16="http://schemas.microsoft.com/office/drawing/2014/main" val="3227354481"/>
                    </a:ext>
                  </a:extLst>
                </a:gridCol>
                <a:gridCol w="3440545">
                  <a:extLst>
                    <a:ext uri="{9D8B030D-6E8A-4147-A177-3AD203B41FA5}">
                      <a16:colId xmlns:a16="http://schemas.microsoft.com/office/drawing/2014/main" val="400541982"/>
                    </a:ext>
                  </a:extLst>
                </a:gridCol>
              </a:tblGrid>
              <a:tr h="370840">
                <a:tc>
                  <a:txBody>
                    <a:bodyPr/>
                    <a:lstStyle/>
                    <a:p>
                      <a:pPr algn="ctr"/>
                      <a:r>
                        <a:rPr lang="en-US" sz="2800" dirty="0"/>
                        <a:t>Roche Controls</a:t>
                      </a:r>
                      <a:endParaRPr lang="en-GB" sz="2800" dirty="0"/>
                    </a:p>
                  </a:txBody>
                  <a:tcPr/>
                </a:tc>
                <a:tc>
                  <a:txBody>
                    <a:bodyPr/>
                    <a:lstStyle/>
                    <a:p>
                      <a:pPr algn="ctr"/>
                      <a:r>
                        <a:rPr lang="en-US" sz="2800" dirty="0"/>
                        <a:t>Acetylsalicylate (µg/mL)</a:t>
                      </a:r>
                      <a:endParaRPr lang="en-GB" sz="2800" dirty="0"/>
                    </a:p>
                  </a:txBody>
                  <a:tcPr/>
                </a:tc>
                <a:tc>
                  <a:txBody>
                    <a:bodyPr/>
                    <a:lstStyle/>
                    <a:p>
                      <a:pPr algn="ctr"/>
                      <a:r>
                        <a:rPr lang="en-US" sz="2800" dirty="0"/>
                        <a:t>Acetaminophen</a:t>
                      </a:r>
                    </a:p>
                    <a:p>
                      <a:pPr algn="ctr"/>
                      <a:r>
                        <a:rPr lang="en-US" sz="2800" dirty="0"/>
                        <a:t>(µg/mL)</a:t>
                      </a:r>
                      <a:endParaRPr lang="en-GB" sz="2800" dirty="0"/>
                    </a:p>
                  </a:txBody>
                  <a:tcPr/>
                </a:tc>
                <a:extLst>
                  <a:ext uri="{0D108BD9-81ED-4DB2-BD59-A6C34878D82A}">
                    <a16:rowId xmlns:a16="http://schemas.microsoft.com/office/drawing/2014/main" val="3764498426"/>
                  </a:ext>
                </a:extLst>
              </a:tr>
              <a:tr h="370840">
                <a:tc>
                  <a:txBody>
                    <a:bodyPr/>
                    <a:lstStyle/>
                    <a:p>
                      <a:pPr algn="ctr"/>
                      <a:r>
                        <a:rPr lang="en-US" sz="2800" dirty="0" err="1"/>
                        <a:t>TDM</a:t>
                      </a:r>
                      <a:r>
                        <a:rPr lang="en-US" sz="2800" dirty="0"/>
                        <a:t> 1</a:t>
                      </a:r>
                      <a:endParaRPr lang="en-GB" sz="2800" dirty="0"/>
                    </a:p>
                  </a:txBody>
                  <a:tcPr/>
                </a:tc>
                <a:tc>
                  <a:txBody>
                    <a:bodyPr/>
                    <a:lstStyle/>
                    <a:p>
                      <a:pPr algn="ctr"/>
                      <a:r>
                        <a:rPr lang="en-US" sz="2800" dirty="0"/>
                        <a:t>32.4 – 48.6 (40.5)</a:t>
                      </a:r>
                      <a:endParaRPr lang="en-GB" sz="2800" dirty="0"/>
                    </a:p>
                  </a:txBody>
                  <a:tcPr/>
                </a:tc>
                <a:tc>
                  <a:txBody>
                    <a:bodyPr/>
                    <a:lstStyle/>
                    <a:p>
                      <a:pPr algn="ctr"/>
                      <a:r>
                        <a:rPr lang="en-US" sz="2800" dirty="0"/>
                        <a:t>10.2 – 19.2 (14.7)</a:t>
                      </a:r>
                      <a:endParaRPr lang="en-GB" sz="2800" dirty="0"/>
                    </a:p>
                  </a:txBody>
                  <a:tcPr/>
                </a:tc>
                <a:extLst>
                  <a:ext uri="{0D108BD9-81ED-4DB2-BD59-A6C34878D82A}">
                    <a16:rowId xmlns:a16="http://schemas.microsoft.com/office/drawing/2014/main" val="2934711041"/>
                  </a:ext>
                </a:extLst>
              </a:tr>
              <a:tr h="370840">
                <a:tc>
                  <a:txBody>
                    <a:bodyPr/>
                    <a:lstStyle/>
                    <a:p>
                      <a:pPr algn="ctr"/>
                      <a:r>
                        <a:rPr lang="en-US" sz="2800" dirty="0" err="1"/>
                        <a:t>TDM</a:t>
                      </a:r>
                      <a:r>
                        <a:rPr lang="en-US" sz="2800" dirty="0"/>
                        <a:t> 2</a:t>
                      </a:r>
                      <a:endParaRPr lang="en-GB" sz="2800" dirty="0"/>
                    </a:p>
                  </a:txBody>
                  <a:tcPr/>
                </a:tc>
                <a:tc>
                  <a:txBody>
                    <a:bodyPr/>
                    <a:lstStyle/>
                    <a:p>
                      <a:pPr algn="ctr"/>
                      <a:r>
                        <a:rPr lang="en-US" sz="2800" dirty="0"/>
                        <a:t>130 – 196 (163)</a:t>
                      </a:r>
                      <a:endParaRPr lang="en-GB" sz="2800" dirty="0"/>
                    </a:p>
                  </a:txBody>
                  <a:tcPr/>
                </a:tc>
                <a:tc>
                  <a:txBody>
                    <a:bodyPr/>
                    <a:lstStyle/>
                    <a:p>
                      <a:pPr algn="ctr"/>
                      <a:r>
                        <a:rPr lang="en-US" sz="2800" dirty="0"/>
                        <a:t>28.2 – 42.0 (35.1)</a:t>
                      </a:r>
                      <a:endParaRPr lang="en-GB" sz="2800" dirty="0"/>
                    </a:p>
                  </a:txBody>
                  <a:tcPr/>
                </a:tc>
                <a:extLst>
                  <a:ext uri="{0D108BD9-81ED-4DB2-BD59-A6C34878D82A}">
                    <a16:rowId xmlns:a16="http://schemas.microsoft.com/office/drawing/2014/main" val="1291858710"/>
                  </a:ext>
                </a:extLst>
              </a:tr>
              <a:tr h="370840">
                <a:tc>
                  <a:txBody>
                    <a:bodyPr/>
                    <a:lstStyle/>
                    <a:p>
                      <a:pPr algn="ctr"/>
                      <a:r>
                        <a:rPr lang="en-US" sz="2800" dirty="0" err="1"/>
                        <a:t>TDM</a:t>
                      </a:r>
                      <a:r>
                        <a:rPr lang="en-US" sz="2800" dirty="0"/>
                        <a:t> 3</a:t>
                      </a:r>
                      <a:endParaRPr lang="en-GB" sz="2800" dirty="0"/>
                    </a:p>
                  </a:txBody>
                  <a:tcPr/>
                </a:tc>
                <a:tc>
                  <a:txBody>
                    <a:bodyPr/>
                    <a:lstStyle/>
                    <a:p>
                      <a:pPr algn="ctr"/>
                      <a:r>
                        <a:rPr lang="en-US" sz="2800" dirty="0"/>
                        <a:t>359 – 539 (449)</a:t>
                      </a:r>
                      <a:endParaRPr lang="en-GB" sz="2800" dirty="0"/>
                    </a:p>
                  </a:txBody>
                  <a:tcPr/>
                </a:tc>
                <a:tc>
                  <a:txBody>
                    <a:bodyPr/>
                    <a:lstStyle/>
                    <a:p>
                      <a:pPr algn="ctr"/>
                      <a:r>
                        <a:rPr lang="en-US" sz="2800" dirty="0"/>
                        <a:t>88 – 130 (109)</a:t>
                      </a:r>
                      <a:endParaRPr lang="en-GB" sz="2800" dirty="0"/>
                    </a:p>
                  </a:txBody>
                  <a:tcPr/>
                </a:tc>
                <a:extLst>
                  <a:ext uri="{0D108BD9-81ED-4DB2-BD59-A6C34878D82A}">
                    <a16:rowId xmlns:a16="http://schemas.microsoft.com/office/drawing/2014/main" val="2247369083"/>
                  </a:ext>
                </a:extLst>
              </a:tr>
              <a:tr h="370840">
                <a:tc>
                  <a:txBody>
                    <a:bodyPr/>
                    <a:lstStyle/>
                    <a:p>
                      <a:pPr algn="ctr"/>
                      <a:r>
                        <a:rPr lang="en-US" sz="2800" dirty="0" err="1"/>
                        <a:t>Acet</a:t>
                      </a:r>
                      <a:r>
                        <a:rPr lang="en-US" sz="2800" dirty="0"/>
                        <a:t> Cal</a:t>
                      </a:r>
                      <a:endParaRPr lang="en-GB" sz="2800" dirty="0"/>
                    </a:p>
                  </a:txBody>
                  <a:tcPr/>
                </a:tc>
                <a:tc>
                  <a:txBody>
                    <a:bodyPr/>
                    <a:lstStyle/>
                    <a:p>
                      <a:pPr algn="ctr"/>
                      <a:endParaRPr lang="en-GB" sz="2800"/>
                    </a:p>
                  </a:txBody>
                  <a:tcPr/>
                </a:tc>
                <a:tc>
                  <a:txBody>
                    <a:bodyPr/>
                    <a:lstStyle/>
                    <a:p>
                      <a:pPr algn="ctr"/>
                      <a:r>
                        <a:rPr lang="en-US" sz="2800" dirty="0"/>
                        <a:t>300</a:t>
                      </a:r>
                      <a:endParaRPr lang="en-GB" sz="2800" dirty="0"/>
                    </a:p>
                  </a:txBody>
                  <a:tcPr/>
                </a:tc>
                <a:extLst>
                  <a:ext uri="{0D108BD9-81ED-4DB2-BD59-A6C34878D82A}">
                    <a16:rowId xmlns:a16="http://schemas.microsoft.com/office/drawing/2014/main" val="3540982068"/>
                  </a:ext>
                </a:extLst>
              </a:tr>
            </a:tbl>
          </a:graphicData>
        </a:graphic>
      </p:graphicFrame>
    </p:spTree>
    <p:extLst>
      <p:ext uri="{BB962C8B-B14F-4D97-AF65-F5344CB8AC3E}">
        <p14:creationId xmlns:p14="http://schemas.microsoft.com/office/powerpoint/2010/main" val="3270612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B4583-294C-4984-A41E-60A75906FA31}"/>
              </a:ext>
            </a:extLst>
          </p:cNvPr>
          <p:cNvSpPr>
            <a:spLocks noGrp="1"/>
          </p:cNvSpPr>
          <p:nvPr>
            <p:ph type="title"/>
          </p:nvPr>
        </p:nvSpPr>
        <p:spPr/>
        <p:txBody>
          <a:bodyPr/>
          <a:lstStyle/>
          <a:p>
            <a:r>
              <a:rPr lang="en-ZA" dirty="0"/>
              <a:t>LC Modes of Separation</a:t>
            </a:r>
          </a:p>
        </p:txBody>
      </p:sp>
      <p:sp>
        <p:nvSpPr>
          <p:cNvPr id="6" name="Rectangle 5">
            <a:extLst>
              <a:ext uri="{FF2B5EF4-FFF2-40B4-BE49-F238E27FC236}">
                <a16:creationId xmlns:a16="http://schemas.microsoft.com/office/drawing/2014/main" id="{07519D02-EC5A-48E9-B618-64CA655EA52C}"/>
              </a:ext>
            </a:extLst>
          </p:cNvPr>
          <p:cNvSpPr/>
          <p:nvPr/>
        </p:nvSpPr>
        <p:spPr>
          <a:xfrm>
            <a:off x="9803757" y="2338086"/>
            <a:ext cx="196770" cy="193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9" name="Content Placeholder 8">
            <a:extLst>
              <a:ext uri="{FF2B5EF4-FFF2-40B4-BE49-F238E27FC236}">
                <a16:creationId xmlns:a16="http://schemas.microsoft.com/office/drawing/2014/main" id="{4C05AE97-06D7-489C-849A-FCA44F1E9FF1}"/>
              </a:ext>
            </a:extLst>
          </p:cNvPr>
          <p:cNvPicPr>
            <a:picLocks noGrp="1" noChangeAspect="1"/>
          </p:cNvPicPr>
          <p:nvPr>
            <p:ph idx="1"/>
          </p:nvPr>
        </p:nvPicPr>
        <p:blipFill rotWithShape="1">
          <a:blip r:embed="rId2"/>
          <a:srcRect t="4323" b="10306"/>
          <a:stretch/>
        </p:blipFill>
        <p:spPr>
          <a:xfrm>
            <a:off x="2191473" y="1739008"/>
            <a:ext cx="7537804" cy="4831357"/>
          </a:xfrm>
          <a:prstGeom prst="rect">
            <a:avLst/>
          </a:prstGeom>
        </p:spPr>
      </p:pic>
    </p:spTree>
    <p:extLst>
      <p:ext uri="{BB962C8B-B14F-4D97-AF65-F5344CB8AC3E}">
        <p14:creationId xmlns:p14="http://schemas.microsoft.com/office/powerpoint/2010/main" val="3946416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B0E62-1645-45E0-A076-B3B9C8284329}"/>
              </a:ext>
            </a:extLst>
          </p:cNvPr>
          <p:cNvSpPr>
            <a:spLocks noGrp="1"/>
          </p:cNvSpPr>
          <p:nvPr>
            <p:ph type="title"/>
          </p:nvPr>
        </p:nvSpPr>
        <p:spPr>
          <a:xfrm>
            <a:off x="1920064" y="210042"/>
            <a:ext cx="8911687" cy="807875"/>
          </a:xfrm>
        </p:spPr>
        <p:txBody>
          <a:bodyPr>
            <a:normAutofit/>
          </a:bodyPr>
          <a:lstStyle/>
          <a:p>
            <a:r>
              <a:rPr lang="en-ZA" dirty="0"/>
              <a:t>Reverse phase vs. Normal phase </a:t>
            </a:r>
          </a:p>
        </p:txBody>
      </p:sp>
      <p:pic>
        <p:nvPicPr>
          <p:cNvPr id="7" name="HPLC  - Normal Phase vs Reverse Phase HPLC - Animated_low">
            <a:hlinkClick r:id="" action="ppaction://media"/>
            <a:extLst>
              <a:ext uri="{FF2B5EF4-FFF2-40B4-BE49-F238E27FC236}">
                <a16:creationId xmlns:a16="http://schemas.microsoft.com/office/drawing/2014/main" id="{4DF6422E-47F6-4C04-AC40-7998A72690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71787" y="2035834"/>
            <a:ext cx="6448426" cy="3632916"/>
          </a:xfrm>
          <a:prstGeom prst="rect">
            <a:avLst/>
          </a:prstGeom>
        </p:spPr>
      </p:pic>
    </p:spTree>
    <p:extLst>
      <p:ext uri="{BB962C8B-B14F-4D97-AF65-F5344CB8AC3E}">
        <p14:creationId xmlns:p14="http://schemas.microsoft.com/office/powerpoint/2010/main" val="206472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4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10A851-2567-47F5-8DDD-A08F18EFA09E}"/>
              </a:ext>
            </a:extLst>
          </p:cNvPr>
          <p:cNvSpPr>
            <a:spLocks noGrp="1"/>
          </p:cNvSpPr>
          <p:nvPr>
            <p:ph idx="1"/>
          </p:nvPr>
        </p:nvSpPr>
        <p:spPr>
          <a:xfrm>
            <a:off x="1743074" y="942974"/>
            <a:ext cx="8915400" cy="3158497"/>
          </a:xfrm>
        </p:spPr>
        <p:txBody>
          <a:bodyPr/>
          <a:lstStyle/>
          <a:p>
            <a:r>
              <a:rPr lang="en-ZA" dirty="0"/>
              <a:t>Changing the mobile phase composition alters the separation</a:t>
            </a:r>
          </a:p>
        </p:txBody>
      </p:sp>
      <p:pic>
        <p:nvPicPr>
          <p:cNvPr id="6" name="Picture 5">
            <a:extLst>
              <a:ext uri="{FF2B5EF4-FFF2-40B4-BE49-F238E27FC236}">
                <a16:creationId xmlns:a16="http://schemas.microsoft.com/office/drawing/2014/main" id="{BB50808D-9D6E-472D-9F0B-D25A8B7B2D95}"/>
              </a:ext>
            </a:extLst>
          </p:cNvPr>
          <p:cNvPicPr>
            <a:picLocks noChangeAspect="1"/>
          </p:cNvPicPr>
          <p:nvPr/>
        </p:nvPicPr>
        <p:blipFill>
          <a:blip r:embed="rId2"/>
          <a:stretch>
            <a:fillRect/>
          </a:stretch>
        </p:blipFill>
        <p:spPr>
          <a:xfrm>
            <a:off x="1838324" y="2098361"/>
            <a:ext cx="7915275" cy="4225424"/>
          </a:xfrm>
          <a:prstGeom prst="rect">
            <a:avLst/>
          </a:prstGeom>
        </p:spPr>
      </p:pic>
    </p:spTree>
    <p:extLst>
      <p:ext uri="{BB962C8B-B14F-4D97-AF65-F5344CB8AC3E}">
        <p14:creationId xmlns:p14="http://schemas.microsoft.com/office/powerpoint/2010/main" val="1566956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9C8DE-C020-4515-BA36-B0108EF2EBF7}"/>
              </a:ext>
            </a:extLst>
          </p:cNvPr>
          <p:cNvSpPr>
            <a:spLocks noGrp="1"/>
          </p:cNvSpPr>
          <p:nvPr>
            <p:ph type="title"/>
          </p:nvPr>
        </p:nvSpPr>
        <p:spPr/>
        <p:txBody>
          <a:bodyPr/>
          <a:lstStyle/>
          <a:p>
            <a:r>
              <a:rPr lang="en-ZA" dirty="0"/>
              <a:t>DAD Detector </a:t>
            </a:r>
          </a:p>
        </p:txBody>
      </p:sp>
      <p:sp>
        <p:nvSpPr>
          <p:cNvPr id="3" name="Content Placeholder 2">
            <a:extLst>
              <a:ext uri="{FF2B5EF4-FFF2-40B4-BE49-F238E27FC236}">
                <a16:creationId xmlns:a16="http://schemas.microsoft.com/office/drawing/2014/main" id="{73BEB681-F14E-4601-B1A8-7F52FB91326D}"/>
              </a:ext>
            </a:extLst>
          </p:cNvPr>
          <p:cNvSpPr>
            <a:spLocks noGrp="1"/>
          </p:cNvSpPr>
          <p:nvPr>
            <p:ph idx="1"/>
          </p:nvPr>
        </p:nvSpPr>
        <p:spPr>
          <a:xfrm>
            <a:off x="2018581" y="1837425"/>
            <a:ext cx="5201729" cy="4960189"/>
          </a:xfrm>
        </p:spPr>
        <p:txBody>
          <a:bodyPr>
            <a:normAutofit fontScale="85000" lnSpcReduction="10000"/>
          </a:bodyPr>
          <a:lstStyle/>
          <a:p>
            <a:r>
              <a:rPr lang="en-ZA" dirty="0"/>
              <a:t>Light from a deuterium lamp is directed through a slit onto a diffraction grating, which spreads the white light into its various wavelengths. </a:t>
            </a:r>
          </a:p>
          <a:p>
            <a:r>
              <a:rPr lang="en-ZA" dirty="0"/>
              <a:t>The grating is rotated to direct the desired portion of the spectrum through another slit. The slit width, or spectral bandwidth, typically is approximately 5 nm. </a:t>
            </a:r>
          </a:p>
          <a:p>
            <a:r>
              <a:rPr lang="en-ZA" dirty="0"/>
              <a:t>The light is then directed through the flow cell onto a photodiode. </a:t>
            </a:r>
          </a:p>
          <a:p>
            <a:r>
              <a:rPr lang="en-ZA" dirty="0"/>
              <a:t>As sample passes through the flow cell, the amount of light transmitted to the photodetector is reduced, and this difference in transmittance is converted into the detector output in absorbance units (AU). </a:t>
            </a:r>
          </a:p>
          <a:p>
            <a:r>
              <a:rPr lang="en-ZA" dirty="0"/>
              <a:t>A beam splitter is included, directing part of the light to another photodiode. This allows the electronics to make corrections for fluctuations in the lamp intensity and thus improve the optical performance of the instrument.</a:t>
            </a:r>
          </a:p>
        </p:txBody>
      </p:sp>
      <p:pic>
        <p:nvPicPr>
          <p:cNvPr id="5" name="Picture 4">
            <a:extLst>
              <a:ext uri="{FF2B5EF4-FFF2-40B4-BE49-F238E27FC236}">
                <a16:creationId xmlns:a16="http://schemas.microsoft.com/office/drawing/2014/main" id="{64B1E5FA-4392-496C-9293-603158F4DB53}"/>
              </a:ext>
            </a:extLst>
          </p:cNvPr>
          <p:cNvPicPr>
            <a:picLocks noChangeAspect="1"/>
          </p:cNvPicPr>
          <p:nvPr/>
        </p:nvPicPr>
        <p:blipFill>
          <a:blip r:embed="rId2"/>
          <a:stretch>
            <a:fillRect/>
          </a:stretch>
        </p:blipFill>
        <p:spPr>
          <a:xfrm>
            <a:off x="7451370" y="2133600"/>
            <a:ext cx="4053242" cy="3777622"/>
          </a:xfrm>
          <a:prstGeom prst="rect">
            <a:avLst/>
          </a:prstGeom>
        </p:spPr>
      </p:pic>
    </p:spTree>
    <p:extLst>
      <p:ext uri="{BB962C8B-B14F-4D97-AF65-F5344CB8AC3E}">
        <p14:creationId xmlns:p14="http://schemas.microsoft.com/office/powerpoint/2010/main" val="3171841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6562A-E2DF-4F20-B334-BEF64AB979B7}"/>
              </a:ext>
            </a:extLst>
          </p:cNvPr>
          <p:cNvSpPr>
            <a:spLocks noGrp="1"/>
          </p:cNvSpPr>
          <p:nvPr>
            <p:ph type="title"/>
          </p:nvPr>
        </p:nvSpPr>
        <p:spPr/>
        <p:txBody>
          <a:bodyPr/>
          <a:lstStyle/>
          <a:p>
            <a:r>
              <a:rPr lang="en-ZA" dirty="0"/>
              <a:t>DAD Detector</a:t>
            </a:r>
            <a:endParaRPr lang="en-GB" dirty="0"/>
          </a:p>
        </p:txBody>
      </p:sp>
      <p:pic>
        <p:nvPicPr>
          <p:cNvPr id="4" name="HPLC - UV - VIS detection of analytes Animated_low">
            <a:hlinkClick r:id="" action="ppaction://media"/>
            <a:extLst>
              <a:ext uri="{FF2B5EF4-FFF2-40B4-BE49-F238E27FC236}">
                <a16:creationId xmlns:a16="http://schemas.microsoft.com/office/drawing/2014/main" id="{ED65A833-5205-4E47-A6B1-CB7B5058EFF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32649" y="1423000"/>
            <a:ext cx="8195094" cy="4616408"/>
          </a:xfrm>
        </p:spPr>
      </p:pic>
    </p:spTree>
    <p:extLst>
      <p:ext uri="{BB962C8B-B14F-4D97-AF65-F5344CB8AC3E}">
        <p14:creationId xmlns:p14="http://schemas.microsoft.com/office/powerpoint/2010/main" val="74305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9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49571-2634-4B1D-AAF0-C4135628A00A}"/>
              </a:ext>
            </a:extLst>
          </p:cNvPr>
          <p:cNvSpPr>
            <a:spLocks noGrp="1"/>
          </p:cNvSpPr>
          <p:nvPr>
            <p:ph type="title"/>
          </p:nvPr>
        </p:nvSpPr>
        <p:spPr/>
        <p:txBody>
          <a:bodyPr/>
          <a:lstStyle/>
          <a:p>
            <a:r>
              <a:rPr lang="en-ZA" dirty="0"/>
              <a:t>Solid Phase Extraction</a:t>
            </a:r>
            <a:endParaRPr lang="en-GB" dirty="0"/>
          </a:p>
        </p:txBody>
      </p:sp>
      <p:pic>
        <p:nvPicPr>
          <p:cNvPr id="4" name="Content Placeholder 3">
            <a:extLst>
              <a:ext uri="{FF2B5EF4-FFF2-40B4-BE49-F238E27FC236}">
                <a16:creationId xmlns:a16="http://schemas.microsoft.com/office/drawing/2014/main" id="{1B5460C9-00EF-4419-A68D-592334297005}"/>
              </a:ext>
            </a:extLst>
          </p:cNvPr>
          <p:cNvPicPr>
            <a:picLocks noGrp="1" noChangeAspect="1"/>
          </p:cNvPicPr>
          <p:nvPr>
            <p:ph idx="1"/>
          </p:nvPr>
        </p:nvPicPr>
        <p:blipFill>
          <a:blip r:embed="rId6"/>
          <a:stretch>
            <a:fillRect/>
          </a:stretch>
        </p:blipFill>
        <p:spPr>
          <a:xfrm>
            <a:off x="936698" y="1430547"/>
            <a:ext cx="4163360" cy="3778250"/>
          </a:xfrm>
          <a:prstGeom prst="rect">
            <a:avLst/>
          </a:prstGeom>
        </p:spPr>
      </p:pic>
      <p:pic>
        <p:nvPicPr>
          <p:cNvPr id="5" name="Simplified Solid Phase Extraction (SPE) with Strata-X_low">
            <a:hlinkClick r:id="" action="ppaction://media"/>
            <a:extLst>
              <a:ext uri="{FF2B5EF4-FFF2-40B4-BE49-F238E27FC236}">
                <a16:creationId xmlns:a16="http://schemas.microsoft.com/office/drawing/2014/main" id="{D01FD3ED-0959-45A2-9D6E-AD2922A5EB9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22486" y="3716548"/>
            <a:ext cx="4725247" cy="2218426"/>
          </a:xfrm>
          <a:prstGeom prst="rect">
            <a:avLst/>
          </a:prstGeom>
        </p:spPr>
      </p:pic>
      <p:pic>
        <p:nvPicPr>
          <p:cNvPr id="7" name="Thermo Scientific Sample Preparation_low">
            <a:hlinkClick r:id="" action="ppaction://media"/>
            <a:extLst>
              <a:ext uri="{FF2B5EF4-FFF2-40B4-BE49-F238E27FC236}">
                <a16:creationId xmlns:a16="http://schemas.microsoft.com/office/drawing/2014/main" id="{80B76BEA-E2DD-4A15-B5E5-EF0DA0153CF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756285" y="1143000"/>
            <a:ext cx="4057650" cy="2286000"/>
          </a:xfrm>
          <a:prstGeom prst="rect">
            <a:avLst/>
          </a:prstGeom>
        </p:spPr>
      </p:pic>
      <p:sp>
        <p:nvSpPr>
          <p:cNvPr id="3" name="TextBox 2">
            <a:extLst>
              <a:ext uri="{FF2B5EF4-FFF2-40B4-BE49-F238E27FC236}">
                <a16:creationId xmlns:a16="http://schemas.microsoft.com/office/drawing/2014/main" id="{75E25720-8A2A-4318-B22C-808DDC478630}"/>
              </a:ext>
            </a:extLst>
          </p:cNvPr>
          <p:cNvSpPr txBox="1"/>
          <p:nvPr/>
        </p:nvSpPr>
        <p:spPr>
          <a:xfrm>
            <a:off x="1302589" y="5460521"/>
            <a:ext cx="4899804" cy="1200329"/>
          </a:xfrm>
          <a:prstGeom prst="rect">
            <a:avLst/>
          </a:prstGeom>
          <a:noFill/>
        </p:spPr>
        <p:txBody>
          <a:bodyPr wrap="square" rtlCol="0">
            <a:spAutoFit/>
          </a:bodyPr>
          <a:lstStyle/>
          <a:p>
            <a:r>
              <a:rPr lang="en-ZA" b="1" dirty="0">
                <a:solidFill>
                  <a:srgbClr val="C00000"/>
                </a:solidFill>
              </a:rPr>
              <a:t>Please include a brief description of the different extractions method that were discussed i.e. Liquid-liquid, solid phase extraction, dilute and shoot</a:t>
            </a:r>
            <a:endParaRPr lang="en-GB" b="1" dirty="0">
              <a:solidFill>
                <a:srgbClr val="C00000"/>
              </a:solidFill>
            </a:endParaRPr>
          </a:p>
        </p:txBody>
      </p:sp>
    </p:spTree>
    <p:extLst>
      <p:ext uri="{BB962C8B-B14F-4D97-AF65-F5344CB8AC3E}">
        <p14:creationId xmlns:p14="http://schemas.microsoft.com/office/powerpoint/2010/main" val="248736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6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99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0B3B8-A951-4974-BDE0-170213BB1CAD}"/>
              </a:ext>
            </a:extLst>
          </p:cNvPr>
          <p:cNvSpPr>
            <a:spLocks noGrp="1"/>
          </p:cNvSpPr>
          <p:nvPr>
            <p:ph type="title"/>
          </p:nvPr>
        </p:nvSpPr>
        <p:spPr/>
        <p:txBody>
          <a:bodyPr/>
          <a:lstStyle/>
          <a:p>
            <a:r>
              <a:rPr lang="en-ZA" dirty="0"/>
              <a:t>Analgesic Separation </a:t>
            </a:r>
            <a:r>
              <a:rPr lang="en-ZA" dirty="0" err="1"/>
              <a:t>Prac</a:t>
            </a:r>
            <a:endParaRPr lang="en-GB" dirty="0"/>
          </a:p>
        </p:txBody>
      </p:sp>
      <p:sp>
        <p:nvSpPr>
          <p:cNvPr id="3" name="Content Placeholder 2">
            <a:extLst>
              <a:ext uri="{FF2B5EF4-FFF2-40B4-BE49-F238E27FC236}">
                <a16:creationId xmlns:a16="http://schemas.microsoft.com/office/drawing/2014/main" id="{AE6C5A3D-3296-499B-A221-9721C063739E}"/>
              </a:ext>
            </a:extLst>
          </p:cNvPr>
          <p:cNvSpPr>
            <a:spLocks noGrp="1"/>
          </p:cNvSpPr>
          <p:nvPr>
            <p:ph idx="1"/>
          </p:nvPr>
        </p:nvSpPr>
        <p:spPr>
          <a:xfrm>
            <a:off x="1460740" y="1492370"/>
            <a:ext cx="10219426" cy="5365629"/>
          </a:xfrm>
        </p:spPr>
        <p:txBody>
          <a:bodyPr>
            <a:normAutofit/>
          </a:bodyPr>
          <a:lstStyle/>
          <a:p>
            <a:r>
              <a:rPr lang="en-ZA" dirty="0">
                <a:solidFill>
                  <a:schemeClr val="accent2">
                    <a:lumMod val="75000"/>
                  </a:schemeClr>
                </a:solidFill>
              </a:rPr>
              <a:t>Solvent solution:</a:t>
            </a:r>
            <a:r>
              <a:rPr lang="en-ZA" dirty="0"/>
              <a:t> Methanol: acetic acid (95:5; v/v) </a:t>
            </a:r>
            <a:r>
              <a:rPr lang="en-ZA" dirty="0">
                <a:sym typeface="Wingdings" panose="05000000000000000000" pitchFamily="2" charset="2"/>
              </a:rPr>
              <a:t> </a:t>
            </a:r>
            <a:r>
              <a:rPr lang="en-ZA" dirty="0" err="1">
                <a:sym typeface="Wingdings" panose="05000000000000000000" pitchFamily="2" charset="2"/>
              </a:rPr>
              <a:t>Std</a:t>
            </a:r>
            <a:r>
              <a:rPr lang="en-ZA" dirty="0">
                <a:sym typeface="Wingdings" panose="05000000000000000000" pitchFamily="2" charset="2"/>
              </a:rPr>
              <a:t> &amp; sample diluent</a:t>
            </a:r>
          </a:p>
          <a:p>
            <a:r>
              <a:rPr lang="en-ZA" dirty="0">
                <a:solidFill>
                  <a:schemeClr val="accent2">
                    <a:lumMod val="75000"/>
                  </a:schemeClr>
                </a:solidFill>
              </a:rPr>
              <a:t>Mobile phase: </a:t>
            </a:r>
            <a:r>
              <a:rPr lang="en-ZA" dirty="0"/>
              <a:t>Water: methanol: glacial acetic acid (69:28:3). Prepare 500mL</a:t>
            </a:r>
          </a:p>
          <a:p>
            <a:r>
              <a:rPr lang="en-ZA" dirty="0">
                <a:solidFill>
                  <a:schemeClr val="accent2">
                    <a:lumMod val="75000"/>
                  </a:schemeClr>
                </a:solidFill>
              </a:rPr>
              <a:t>Internal standard solution (ISTD): </a:t>
            </a:r>
            <a:r>
              <a:rPr lang="en-ZA" dirty="0"/>
              <a:t>Benzoic acid in methanol (±1 mg/mL)</a:t>
            </a:r>
          </a:p>
          <a:p>
            <a:r>
              <a:rPr lang="en-ZA" b="1" dirty="0">
                <a:solidFill>
                  <a:schemeClr val="accent2">
                    <a:lumMod val="75000"/>
                  </a:schemeClr>
                </a:solidFill>
              </a:rPr>
              <a:t>Sample Prep:</a:t>
            </a:r>
          </a:p>
          <a:p>
            <a:endParaRPr lang="en-ZA" b="1" dirty="0">
              <a:solidFill>
                <a:schemeClr val="accent2">
                  <a:lumMod val="75000"/>
                </a:schemeClr>
              </a:solidFill>
            </a:endParaRPr>
          </a:p>
          <a:p>
            <a:endParaRPr lang="en-ZA" b="1" dirty="0">
              <a:solidFill>
                <a:schemeClr val="accent2">
                  <a:lumMod val="75000"/>
                </a:schemeClr>
              </a:solidFill>
            </a:endParaRPr>
          </a:p>
          <a:p>
            <a:endParaRPr lang="en-ZA" b="1" dirty="0">
              <a:solidFill>
                <a:schemeClr val="accent2">
                  <a:lumMod val="75000"/>
                </a:schemeClr>
              </a:solidFill>
            </a:endParaRPr>
          </a:p>
          <a:p>
            <a:endParaRPr lang="en-ZA" b="1" dirty="0">
              <a:solidFill>
                <a:schemeClr val="accent2">
                  <a:lumMod val="75000"/>
                </a:schemeClr>
              </a:solidFill>
            </a:endParaRPr>
          </a:p>
          <a:p>
            <a:endParaRPr lang="en-ZA" b="1" dirty="0">
              <a:solidFill>
                <a:schemeClr val="accent2">
                  <a:lumMod val="75000"/>
                </a:schemeClr>
              </a:solidFill>
            </a:endParaRPr>
          </a:p>
          <a:p>
            <a:endParaRPr lang="en-ZA" b="1" dirty="0">
              <a:solidFill>
                <a:schemeClr val="accent2">
                  <a:lumMod val="75000"/>
                </a:schemeClr>
              </a:solidFill>
            </a:endParaRPr>
          </a:p>
          <a:p>
            <a:endParaRPr lang="en-ZA" b="1" dirty="0">
              <a:solidFill>
                <a:schemeClr val="accent2">
                  <a:lumMod val="75000"/>
                </a:schemeClr>
              </a:solidFill>
            </a:endParaRPr>
          </a:p>
          <a:p>
            <a:r>
              <a:rPr lang="en-ZA" sz="2000" b="1" dirty="0">
                <a:solidFill>
                  <a:srgbClr val="C00000"/>
                </a:solidFill>
              </a:rPr>
              <a:t>Please determine the concentrations of all analytes in all the analysed samples and controls.   </a:t>
            </a:r>
          </a:p>
          <a:p>
            <a:endParaRPr lang="en-ZA" sz="2000" dirty="0"/>
          </a:p>
          <a:p>
            <a:endParaRPr lang="en-ZA" dirty="0"/>
          </a:p>
          <a:p>
            <a:endParaRPr lang="en-ZA" dirty="0"/>
          </a:p>
          <a:p>
            <a:endParaRPr lang="en-ZA" dirty="0"/>
          </a:p>
          <a:p>
            <a:endParaRPr lang="en-ZA" dirty="0"/>
          </a:p>
          <a:p>
            <a:endParaRPr lang="en-ZA" dirty="0"/>
          </a:p>
        </p:txBody>
      </p:sp>
      <p:graphicFrame>
        <p:nvGraphicFramePr>
          <p:cNvPr id="6" name="Diagram 5">
            <a:extLst>
              <a:ext uri="{FF2B5EF4-FFF2-40B4-BE49-F238E27FC236}">
                <a16:creationId xmlns:a16="http://schemas.microsoft.com/office/drawing/2014/main" id="{3AD43C85-67E9-49B6-90AA-BC62B824B5CE}"/>
              </a:ext>
            </a:extLst>
          </p:cNvPr>
          <p:cNvGraphicFramePr/>
          <p:nvPr>
            <p:extLst>
              <p:ext uri="{D42A27DB-BD31-4B8C-83A1-F6EECF244321}">
                <p14:modId xmlns:p14="http://schemas.microsoft.com/office/powerpoint/2010/main" val="1843353942"/>
              </p:ext>
            </p:extLst>
          </p:nvPr>
        </p:nvGraphicFramePr>
        <p:xfrm>
          <a:off x="2135725" y="2656937"/>
          <a:ext cx="8128000" cy="3873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0227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9D84C-90F0-42B6-A1BF-DBE322FA3122}"/>
              </a:ext>
            </a:extLst>
          </p:cNvPr>
          <p:cNvSpPr>
            <a:spLocks noGrp="1"/>
          </p:cNvSpPr>
          <p:nvPr>
            <p:ph type="title"/>
          </p:nvPr>
        </p:nvSpPr>
        <p:spPr>
          <a:xfrm>
            <a:off x="2579070" y="208474"/>
            <a:ext cx="8911687" cy="1280890"/>
          </a:xfrm>
        </p:spPr>
        <p:txBody>
          <a:bodyPr>
            <a:normAutofit/>
          </a:bodyPr>
          <a:lstStyle/>
          <a:p>
            <a:r>
              <a:rPr lang="en-ZA" sz="4800" b="1" dirty="0">
                <a:effectLst>
                  <a:outerShdw blurRad="38100" dist="38100" dir="2700000" algn="tl">
                    <a:srgbClr val="000000">
                      <a:alpha val="43137"/>
                    </a:srgbClr>
                  </a:outerShdw>
                </a:effectLst>
              </a:rPr>
              <a:t>Calibration</a:t>
            </a:r>
            <a:endParaRPr lang="en-GB" sz="4800" b="1" dirty="0">
              <a:effectLst>
                <a:outerShdw blurRad="38100" dist="38100" dir="2700000" algn="tl">
                  <a:srgbClr val="000000">
                    <a:alpha val="43137"/>
                  </a:srgbClr>
                </a:outerShdw>
              </a:effectLst>
            </a:endParaRPr>
          </a:p>
        </p:txBody>
      </p:sp>
      <p:graphicFrame>
        <p:nvGraphicFramePr>
          <p:cNvPr id="5" name="Diagram 4">
            <a:extLst>
              <a:ext uri="{FF2B5EF4-FFF2-40B4-BE49-F238E27FC236}">
                <a16:creationId xmlns:a16="http://schemas.microsoft.com/office/drawing/2014/main" id="{654AF8CD-CB82-48D5-AD04-5996843E5B9D}"/>
              </a:ext>
            </a:extLst>
          </p:cNvPr>
          <p:cNvGraphicFramePr/>
          <p:nvPr>
            <p:extLst>
              <p:ext uri="{D42A27DB-BD31-4B8C-83A1-F6EECF244321}">
                <p14:modId xmlns:p14="http://schemas.microsoft.com/office/powerpoint/2010/main" val="369503420"/>
              </p:ext>
            </p:extLst>
          </p:nvPr>
        </p:nvGraphicFramePr>
        <p:xfrm>
          <a:off x="664152" y="1166410"/>
          <a:ext cx="666490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rrow: Right 7">
            <a:extLst>
              <a:ext uri="{FF2B5EF4-FFF2-40B4-BE49-F238E27FC236}">
                <a16:creationId xmlns:a16="http://schemas.microsoft.com/office/drawing/2014/main" id="{67E1860B-8881-4858-A536-4E0912DB57B7}"/>
              </a:ext>
            </a:extLst>
          </p:cNvPr>
          <p:cNvSpPr/>
          <p:nvPr/>
        </p:nvSpPr>
        <p:spPr>
          <a:xfrm>
            <a:off x="7641050" y="3681779"/>
            <a:ext cx="723900" cy="304800"/>
          </a:xfrm>
          <a:prstGeom prst="rightArrow">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130E72A6-8F4F-4BD1-91A9-06966BD91C79}"/>
              </a:ext>
            </a:extLst>
          </p:cNvPr>
          <p:cNvSpPr/>
          <p:nvPr/>
        </p:nvSpPr>
        <p:spPr>
          <a:xfrm>
            <a:off x="8675213" y="2774739"/>
            <a:ext cx="3152775" cy="225742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ZA" sz="2400" b="1" dirty="0">
                <a:solidFill>
                  <a:schemeClr val="accent6">
                    <a:lumMod val="40000"/>
                    <a:lumOff val="60000"/>
                  </a:schemeClr>
                </a:solidFill>
              </a:rPr>
              <a:t>Calibration Curve:</a:t>
            </a:r>
          </a:p>
          <a:p>
            <a:pPr algn="ctr"/>
            <a:r>
              <a:rPr lang="en-ZA" sz="2000" b="1" dirty="0" err="1">
                <a:solidFill>
                  <a:schemeClr val="accent2">
                    <a:lumMod val="60000"/>
                    <a:lumOff val="40000"/>
                  </a:schemeClr>
                </a:solidFill>
                <a:cs typeface="Calibri" panose="020F0502020204030204" pitchFamily="34" charset="0"/>
              </a:rPr>
              <a:t>Std</a:t>
            </a:r>
            <a:r>
              <a:rPr lang="en-ZA" sz="2000" b="1" dirty="0">
                <a:solidFill>
                  <a:schemeClr val="accent2">
                    <a:lumMod val="60000"/>
                    <a:lumOff val="40000"/>
                  </a:schemeClr>
                </a:solidFill>
                <a:cs typeface="Calibri" panose="020F0502020204030204" pitchFamily="34" charset="0"/>
              </a:rPr>
              <a:t> 1  </a:t>
            </a:r>
            <a:r>
              <a:rPr lang="en-ZA" sz="2000" b="1" dirty="0">
                <a:solidFill>
                  <a:schemeClr val="accent2">
                    <a:lumMod val="60000"/>
                    <a:lumOff val="40000"/>
                  </a:schemeClr>
                </a:solidFill>
                <a:cs typeface="Calibri" panose="020F0502020204030204" pitchFamily="34" charset="0"/>
                <a:sym typeface="Wingdings" panose="05000000000000000000" pitchFamily="2" charset="2"/>
              </a:rPr>
              <a:t>   </a:t>
            </a:r>
            <a:r>
              <a:rPr lang="en-ZA" sz="2000" b="1" dirty="0" err="1">
                <a:solidFill>
                  <a:schemeClr val="accent2">
                    <a:lumMod val="60000"/>
                    <a:lumOff val="40000"/>
                  </a:schemeClr>
                </a:solidFill>
                <a:cs typeface="Calibri" panose="020F0502020204030204" pitchFamily="34" charset="0"/>
                <a:sym typeface="Wingdings" panose="05000000000000000000" pitchFamily="2" charset="2"/>
              </a:rPr>
              <a:t>Std</a:t>
            </a:r>
            <a:r>
              <a:rPr lang="en-ZA" sz="2000" b="1" dirty="0">
                <a:solidFill>
                  <a:schemeClr val="accent2">
                    <a:lumMod val="60000"/>
                    <a:lumOff val="40000"/>
                  </a:schemeClr>
                </a:solidFill>
                <a:cs typeface="Calibri" panose="020F0502020204030204" pitchFamily="34" charset="0"/>
                <a:sym typeface="Wingdings" panose="05000000000000000000" pitchFamily="2" charset="2"/>
              </a:rPr>
              <a:t> 7</a:t>
            </a:r>
            <a:endParaRPr lang="en-ZA" sz="2000" b="1" dirty="0">
              <a:solidFill>
                <a:schemeClr val="accent2">
                  <a:lumMod val="60000"/>
                  <a:lumOff val="40000"/>
                </a:schemeClr>
              </a:solidFill>
              <a:cs typeface="Calibri" panose="020F0502020204030204" pitchFamily="34" charset="0"/>
            </a:endParaRPr>
          </a:p>
          <a:p>
            <a:pPr algn="ctr"/>
            <a:r>
              <a:rPr lang="en-ZA" dirty="0"/>
              <a:t>W</a:t>
            </a:r>
            <a:r>
              <a:rPr lang="en-GB" dirty="0"/>
              <a:t>S + Solvent mix + ISTD</a:t>
            </a:r>
            <a:endParaRPr lang="en-ZA" dirty="0"/>
          </a:p>
        </p:txBody>
      </p:sp>
    </p:spTree>
    <p:extLst>
      <p:ext uri="{BB962C8B-B14F-4D97-AF65-F5344CB8AC3E}">
        <p14:creationId xmlns:p14="http://schemas.microsoft.com/office/powerpoint/2010/main" val="417978600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813</TotalTime>
  <Words>466</Words>
  <Application>Microsoft Office PowerPoint</Application>
  <PresentationFormat>Widescreen</PresentationFormat>
  <Paragraphs>79</Paragraphs>
  <Slides>10</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Century Gothic</vt:lpstr>
      <vt:lpstr>Wingdings</vt:lpstr>
      <vt:lpstr>Wingdings 3</vt:lpstr>
      <vt:lpstr>Wisp</vt:lpstr>
      <vt:lpstr>HPLC Practical 1</vt:lpstr>
      <vt:lpstr>LC Modes of Separation</vt:lpstr>
      <vt:lpstr>Reverse phase vs. Normal phase </vt:lpstr>
      <vt:lpstr>PowerPoint Presentation</vt:lpstr>
      <vt:lpstr>DAD Detector </vt:lpstr>
      <vt:lpstr>DAD Detector</vt:lpstr>
      <vt:lpstr>Solid Phase Extraction</vt:lpstr>
      <vt:lpstr>Analgesic Separation Prac</vt:lpstr>
      <vt:lpstr>Calibration</vt:lpstr>
      <vt:lpstr>Control Ranges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Pillay</dc:creator>
  <cp:lastModifiedBy>Joanne Pillay</cp:lastModifiedBy>
  <cp:revision>33</cp:revision>
  <dcterms:created xsi:type="dcterms:W3CDTF">2018-03-26T08:50:24Z</dcterms:created>
  <dcterms:modified xsi:type="dcterms:W3CDTF">2018-10-25T10:07:52Z</dcterms:modified>
</cp:coreProperties>
</file>